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8" autoAdjust="0"/>
    <p:restoredTop sz="94660"/>
  </p:normalViewPr>
  <p:slideViewPr>
    <p:cSldViewPr snapToGrid="0">
      <p:cViewPr varScale="1">
        <p:scale>
          <a:sx n="88" d="100"/>
          <a:sy n="88" d="100"/>
        </p:scale>
        <p:origin x="28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29B7-6FA7-42C8-BE8A-AA8DA7106289}" type="datetimeFigureOut">
              <a:rPr kumimoji="1" lang="ja-JP" altLang="en-US" smtClean="0"/>
              <a:t>2020/4/18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8C0F-243D-483D-B326-F5727EEDD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856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29B7-6FA7-42C8-BE8A-AA8DA7106289}" type="datetimeFigureOut">
              <a:rPr kumimoji="1" lang="ja-JP" altLang="en-US" smtClean="0"/>
              <a:t>2020/4/18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8C0F-243D-483D-B326-F5727EEDD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80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29B7-6FA7-42C8-BE8A-AA8DA7106289}" type="datetimeFigureOut">
              <a:rPr kumimoji="1" lang="ja-JP" altLang="en-US" smtClean="0"/>
              <a:t>2020/4/18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8C0F-243D-483D-B326-F5727EEDD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921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29B7-6FA7-42C8-BE8A-AA8DA7106289}" type="datetimeFigureOut">
              <a:rPr kumimoji="1" lang="ja-JP" altLang="en-US" smtClean="0"/>
              <a:t>2020/4/18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8C0F-243D-483D-B326-F5727EEDD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62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29B7-6FA7-42C8-BE8A-AA8DA7106289}" type="datetimeFigureOut">
              <a:rPr kumimoji="1" lang="ja-JP" altLang="en-US" smtClean="0"/>
              <a:t>2020/4/18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8C0F-243D-483D-B326-F5727EEDD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970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29B7-6FA7-42C8-BE8A-AA8DA7106289}" type="datetimeFigureOut">
              <a:rPr kumimoji="1" lang="ja-JP" altLang="en-US" smtClean="0"/>
              <a:t>2020/4/18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8C0F-243D-483D-B326-F5727EEDD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770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29B7-6FA7-42C8-BE8A-AA8DA7106289}" type="datetimeFigureOut">
              <a:rPr kumimoji="1" lang="ja-JP" altLang="en-US" smtClean="0"/>
              <a:t>2020/4/18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8C0F-243D-483D-B326-F5727EEDD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624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29B7-6FA7-42C8-BE8A-AA8DA7106289}" type="datetimeFigureOut">
              <a:rPr kumimoji="1" lang="ja-JP" altLang="en-US" smtClean="0"/>
              <a:t>2020/4/18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8C0F-243D-483D-B326-F5727EEDD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646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29B7-6FA7-42C8-BE8A-AA8DA7106289}" type="datetimeFigureOut">
              <a:rPr kumimoji="1" lang="ja-JP" altLang="en-US" smtClean="0"/>
              <a:t>2020/4/18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8C0F-243D-483D-B326-F5727EEDD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760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29B7-6FA7-42C8-BE8A-AA8DA7106289}" type="datetimeFigureOut">
              <a:rPr kumimoji="1" lang="ja-JP" altLang="en-US" smtClean="0"/>
              <a:t>2020/4/18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8C0F-243D-483D-B326-F5727EEDD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198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729B7-6FA7-42C8-BE8A-AA8DA7106289}" type="datetimeFigureOut">
              <a:rPr kumimoji="1" lang="ja-JP" altLang="en-US" smtClean="0"/>
              <a:t>2020/4/18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18C0F-243D-483D-B326-F5727EEDD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669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729B7-6FA7-42C8-BE8A-AA8DA7106289}" type="datetimeFigureOut">
              <a:rPr kumimoji="1" lang="ja-JP" altLang="en-US" smtClean="0"/>
              <a:t>2020/4/18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18C0F-243D-483D-B326-F5727EEDD9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930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1D40D47-FE49-4A77-B88C-A5CDCAC0E62A}"/>
              </a:ext>
            </a:extLst>
          </p:cNvPr>
          <p:cNvSpPr/>
          <p:nvPr/>
        </p:nvSpPr>
        <p:spPr>
          <a:xfrm>
            <a:off x="2963639" y="1523993"/>
            <a:ext cx="892629" cy="4631871"/>
          </a:xfrm>
          <a:prstGeom prst="rect">
            <a:avLst/>
          </a:prstGeom>
          <a:solidFill>
            <a:srgbClr val="FFC000"/>
          </a:solidFill>
          <a:ln w="57150"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コロナウイルス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2B97080-86C8-4504-95EA-838ACC7CB06E}"/>
              </a:ext>
            </a:extLst>
          </p:cNvPr>
          <p:cNvSpPr/>
          <p:nvPr/>
        </p:nvSpPr>
        <p:spPr>
          <a:xfrm>
            <a:off x="1142999" y="2427510"/>
            <a:ext cx="892629" cy="936174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葬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7BE1119-8BA4-4376-B581-375763B20279}"/>
              </a:ext>
            </a:extLst>
          </p:cNvPr>
          <p:cNvSpPr/>
          <p:nvPr/>
        </p:nvSpPr>
        <p:spPr>
          <a:xfrm>
            <a:off x="1148441" y="3526972"/>
            <a:ext cx="892629" cy="8314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む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98789FA-69AE-40CC-BDC9-E5E21B68DE18}"/>
              </a:ext>
            </a:extLst>
          </p:cNvPr>
          <p:cNvSpPr/>
          <p:nvPr/>
        </p:nvSpPr>
        <p:spPr>
          <a:xfrm>
            <a:off x="1121230" y="4618948"/>
            <a:ext cx="892629" cy="8314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ろ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5C8A824-1FAD-47A1-A941-5EDD179A2530}"/>
              </a:ext>
            </a:extLst>
          </p:cNvPr>
          <p:cNvSpPr/>
          <p:nvPr/>
        </p:nvSpPr>
        <p:spPr>
          <a:xfrm>
            <a:off x="1102175" y="5738138"/>
            <a:ext cx="892629" cy="8314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0FCF457A-3A82-4028-BF86-6FC366633F39}"/>
              </a:ext>
            </a:extLst>
          </p:cNvPr>
          <p:cNvSpPr/>
          <p:nvPr/>
        </p:nvSpPr>
        <p:spPr>
          <a:xfrm>
            <a:off x="5014235" y="1238030"/>
            <a:ext cx="892629" cy="90351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テ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2D109C62-8BF6-40B2-B18A-F69D7B0EAE18}"/>
              </a:ext>
            </a:extLst>
          </p:cNvPr>
          <p:cNvSpPr/>
          <p:nvPr/>
        </p:nvSpPr>
        <p:spPr>
          <a:xfrm>
            <a:off x="5014235" y="2427509"/>
            <a:ext cx="892629" cy="90351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レ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7D800516-CBCF-4176-A1D8-4530C92D4E44}"/>
              </a:ext>
            </a:extLst>
          </p:cNvPr>
          <p:cNvSpPr/>
          <p:nvPr/>
        </p:nvSpPr>
        <p:spPr>
          <a:xfrm>
            <a:off x="5014234" y="3669160"/>
            <a:ext cx="892629" cy="90351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ワ</a:t>
            </a: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F3FA9621-ADE6-48F9-AE80-78183AB95C69}"/>
              </a:ext>
            </a:extLst>
          </p:cNvPr>
          <p:cNvSpPr/>
          <p:nvPr/>
        </p:nvSpPr>
        <p:spPr>
          <a:xfrm rot="5400000">
            <a:off x="5044168" y="4811642"/>
            <a:ext cx="794664" cy="89263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ー</a:t>
            </a: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C7A4099F-1DB7-4289-A334-99F8C47033FD}"/>
              </a:ext>
            </a:extLst>
          </p:cNvPr>
          <p:cNvSpPr/>
          <p:nvPr/>
        </p:nvSpPr>
        <p:spPr>
          <a:xfrm>
            <a:off x="5014234" y="5976390"/>
            <a:ext cx="892629" cy="99055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ク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3C3923BC-0C8F-4157-9AD4-792A333766E2}"/>
              </a:ext>
            </a:extLst>
          </p:cNvPr>
          <p:cNvSpPr/>
          <p:nvPr/>
        </p:nvSpPr>
        <p:spPr>
          <a:xfrm>
            <a:off x="4076699" y="4953000"/>
            <a:ext cx="598714" cy="17961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在宅勤務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F265CACA-56F0-4D2A-87D5-228BFC3720DD}"/>
              </a:ext>
            </a:extLst>
          </p:cNvPr>
          <p:cNvSpPr/>
          <p:nvPr/>
        </p:nvSpPr>
        <p:spPr>
          <a:xfrm>
            <a:off x="401407" y="5007646"/>
            <a:ext cx="511636" cy="17961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chemeClr val="tx1"/>
                </a:solidFill>
              </a:rPr>
              <a:t>H</a:t>
            </a:r>
          </a:p>
          <a:p>
            <a:pPr algn="ctr"/>
            <a:r>
              <a:rPr kumimoji="1" lang="en-US" altLang="ja-JP" sz="2400" b="1" dirty="0">
                <a:solidFill>
                  <a:schemeClr val="tx1"/>
                </a:solidFill>
              </a:rPr>
              <a:t>OME</a:t>
            </a:r>
          </a:p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労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13BA2ED-8A3E-4C2C-B01A-B0C923D6B5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46" t="80459" r="52241" b="3829"/>
          <a:stretch/>
        </p:blipFill>
        <p:spPr>
          <a:xfrm>
            <a:off x="3799113" y="7288046"/>
            <a:ext cx="2915709" cy="1890999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6593278F-E042-4A56-879A-BC59C534D98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23" r="2251"/>
          <a:stretch/>
        </p:blipFill>
        <p:spPr>
          <a:xfrm>
            <a:off x="2569025" y="6908747"/>
            <a:ext cx="1230088" cy="2752725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015CD0AC-9BC6-4E74-9A37-1E2E77A450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15136" y="6941612"/>
            <a:ext cx="1077690" cy="1073755"/>
          </a:xfrm>
          <a:prstGeom prst="rect">
            <a:avLst/>
          </a:prstGeom>
        </p:spPr>
      </p:pic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3E7AB668-82FB-490C-864C-F6D43EC8035F}"/>
              </a:ext>
            </a:extLst>
          </p:cNvPr>
          <p:cNvSpPr/>
          <p:nvPr/>
        </p:nvSpPr>
        <p:spPr>
          <a:xfrm>
            <a:off x="503461" y="8285109"/>
            <a:ext cx="1774368" cy="572877"/>
          </a:xfrm>
          <a:prstGeom prst="wedgeRoundRectCallout">
            <a:avLst>
              <a:gd name="adj1" fmla="val -98"/>
              <a:gd name="adj2" fmla="val -100962"/>
              <a:gd name="adj3" fmla="val 16667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rgbClr val="FFFF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俺は強いぞ！</a:t>
            </a:r>
          </a:p>
        </p:txBody>
      </p:sp>
    </p:spTree>
    <p:extLst>
      <p:ext uri="{BB962C8B-B14F-4D97-AF65-F5344CB8AC3E}">
        <p14:creationId xmlns:p14="http://schemas.microsoft.com/office/powerpoint/2010/main" val="326182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5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500"/>
                            </p:stCondLst>
                            <p:childTnLst>
                              <p:par>
                                <p:cTn id="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950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500"/>
                            </p:stCondLst>
                            <p:childTnLst>
                              <p:par>
                                <p:cTn id="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1500"/>
                            </p:stCondLst>
                            <p:childTnLst>
                              <p:par>
                                <p:cTn id="6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2500"/>
                            </p:stCondLst>
                            <p:childTnLst>
                              <p:par>
                                <p:cTn id="7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3500"/>
                            </p:stCondLst>
                            <p:childTnLst>
                              <p:par>
                                <p:cTn id="7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949 -0.04856 L -0.05949 -0.0484 C -0.05671 -0.04936 -0.03889 -0.05385 -0.03565 -0.05529 C -0.03009 -0.05769 -0.02662 -0.06346 -0.02129 -0.06619 C -0.01759 -0.06843 -0.0118 -0.06955 -0.00741 -0.07068 C -0.00555 -0.07212 -0.00347 -0.0734 -0.00231 -0.075 C -0.00139 -0.07644 -0.00231 -0.07837 -0.00092 -0.07949 C 0.00139 -0.08077 0.0044 -0.08093 0.00695 -0.08157 C 0.0088 -0.08269 0.01042 -0.08366 0.01181 -0.08494 C 0.0132 -0.0859 0.01389 -0.08718 0.01482 -0.08814 C 0.01783 -0.09055 0.02269 -0.09199 0.02477 -0.09487 C 0.02871 -0.10032 0.02662 -0.09776 0.03102 -0.10257 C 0.03449 -0.11234 0.02917 -0.10064 0.0419 -0.11346 C 0.04329 -0.11475 0.04283 -0.11651 0.04375 -0.11795 C 0.04676 -0.12244 0.05232 -0.12628 0.05463 -0.13109 C 0.05579 -0.13318 0.05926 -0.14087 0.06111 -0.14311 C 0.0625 -0.14471 0.06459 -0.146 0.06597 -0.1476 C 0.07894 -0.16362 0.06111 -0.14503 0.07199 -0.15641 C 0.07246 -0.15785 0.07292 -0.1593 0.07384 -0.16074 C 0.07431 -0.16186 0.075 -0.16298 0.07547 -0.1641 C 0.07639 -0.16651 0.07732 -0.16923 0.07871 -0.1718 C 0.07917 -0.17725 0.07986 -0.18269 0.07986 -0.18814 C 0.07986 -0.23734 0.09144 -0.22404 0.07547 -0.24103 C 0.06991 -0.25641 0.07917 -0.23301 0.06898 -0.24968 C 0.05949 -0.26555 0.07199 -0.25289 0.06111 -0.26298 C 0.06019 -0.26699 0.05972 -0.27116 0.05764 -0.275 C 0.05718 -0.27709 0.05417 -0.27853 0.05324 -0.28045 C 0.05232 -0.28221 0.05278 -0.2843 0.05162 -0.28606 C 0.05023 -0.28814 0.04722 -0.28959 0.04537 -0.29151 C 0.04398 -0.29295 0.04329 -0.29455 0.0419 -0.29584 C 0.04097 -0.29712 0.04005 -0.29808 0.03889 -0.2992 C 0.03797 -0.30369 0.03797 -0.30657 0.03403 -0.31026 C 0.03241 -0.31186 0.02963 -0.31314 0.02755 -0.31459 C 0.02709 -0.31603 0.02709 -0.31763 0.02616 -0.31891 C 0.02547 -0.32019 0.02408 -0.32116 0.02315 -0.32228 C 0.02176 -0.32372 0.02107 -0.32532 0.01968 -0.3266 C 0.01829 -0.32821 0.01621 -0.32949 0.01482 -0.33109 C 0.00741 -0.33975 0.01435 -0.33622 0.00394 -0.33991 C 0.00047 -0.34744 0.00556 -0.33862 -0.00741 -0.34872 C -0.01435 -0.35417 -0.00231 -0.35048 -0.01342 -0.35305 C -0.01481 -0.35385 -0.02616 -0.36346 -0.03102 -0.36619 C -0.03333 -0.36779 -0.03588 -0.36939 -0.03889 -0.37068 C -0.06111 -0.37981 -0.03148 -0.36426 -0.05463 -0.37725 C -0.05625 -0.37901 -0.05764 -0.38109 -0.05949 -0.38269 C -0.06065 -0.38366 -0.06296 -0.38382 -0.06412 -0.38494 C -0.07546 -0.39535 -0.06296 -0.38878 -0.07384 -0.39375 C -0.07639 -0.39632 -0.07893 -0.39888 -0.08171 -0.40144 C -0.08264 -0.40225 -0.08379 -0.40289 -0.08518 -0.40369 C -0.09676 -0.41058 -0.08912 -0.40561 -0.10254 -0.41234 C -0.10741 -0.41491 -0.1118 -0.41779 -0.1169 -0.42003 C -0.12083 -0.4218 -0.12523 -0.42292 -0.12963 -0.42452 C -0.16805 -0.43975 -0.14791 -0.43542 -0.17361 -0.43991 C -0.17986 -0.44215 -0.18541 -0.44407 -0.1912 -0.44648 C -0.20509 -0.45209 -0.1956 -0.45 -0.20694 -0.45193 C -0.21134 -0.45385 -0.21528 -0.45609 -0.21991 -0.45753 C -0.24004 -0.46314 -0.24028 -0.46074 -0.25949 -0.4641 C -0.26666 -0.46523 -0.27315 -0.46731 -0.28009 -0.46843 C -0.34537 -0.47917 -0.32037 -0.47484 -0.36065 -0.47949 C -0.36666 -0.48013 -0.37245 -0.48077 -0.37824 -0.48157 C -0.38032 -0.48189 -0.38241 -0.48253 -0.38449 -0.48269 C -0.39722 -0.48366 -0.40995 -0.48398 -0.42268 -0.48494 C -0.44328 -0.48638 -0.46389 -0.48814 -0.48449 -0.48926 C -0.51088 -0.49071 -0.53287 -0.49039 -0.55926 -0.49039 " pathEditMode="relative" rAng="0" ptsTypes="AAAAAAAAAAAAAAAAAAAAAAAAAAAAAAAAAAAAAAAAAAAAAAAAAAAAAAAAAAAAAAA">
                                      <p:cBhvr>
                                        <p:cTn id="7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24" y="-22099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0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1D40D47-FE49-4A77-B88C-A5CDCAC0E62A}"/>
              </a:ext>
            </a:extLst>
          </p:cNvPr>
          <p:cNvSpPr/>
          <p:nvPr/>
        </p:nvSpPr>
        <p:spPr>
          <a:xfrm>
            <a:off x="3145100" y="2445345"/>
            <a:ext cx="892629" cy="4631871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コロナウイルス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2B97080-86C8-4504-95EA-838ACC7CB06E}"/>
              </a:ext>
            </a:extLst>
          </p:cNvPr>
          <p:cNvSpPr/>
          <p:nvPr/>
        </p:nvSpPr>
        <p:spPr>
          <a:xfrm>
            <a:off x="1131744" y="3022417"/>
            <a:ext cx="892629" cy="93617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叔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7BE1119-8BA4-4376-B581-375763B20279}"/>
              </a:ext>
            </a:extLst>
          </p:cNvPr>
          <p:cNvSpPr/>
          <p:nvPr/>
        </p:nvSpPr>
        <p:spPr>
          <a:xfrm>
            <a:off x="1114251" y="4126373"/>
            <a:ext cx="892629" cy="8314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母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98789FA-69AE-40CC-BDC9-E5E21B68DE18}"/>
              </a:ext>
            </a:extLst>
          </p:cNvPr>
          <p:cNvSpPr/>
          <p:nvPr/>
        </p:nvSpPr>
        <p:spPr>
          <a:xfrm>
            <a:off x="1114251" y="5190617"/>
            <a:ext cx="892629" cy="8314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姑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0FCF457A-3A82-4028-BF86-6FC366633F39}"/>
              </a:ext>
            </a:extLst>
          </p:cNvPr>
          <p:cNvSpPr/>
          <p:nvPr/>
        </p:nvSpPr>
        <p:spPr>
          <a:xfrm>
            <a:off x="5158459" y="791174"/>
            <a:ext cx="892629" cy="903516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bliqueBottomRight"/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オ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2D109C62-8BF6-40B2-B18A-F69D7B0EAE18}"/>
              </a:ext>
            </a:extLst>
          </p:cNvPr>
          <p:cNvSpPr/>
          <p:nvPr/>
        </p:nvSpPr>
        <p:spPr>
          <a:xfrm>
            <a:off x="5158457" y="2719477"/>
            <a:ext cx="892629" cy="903516"/>
          </a:xfrm>
          <a:prstGeom prst="round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バ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7D800516-CBCF-4176-A1D8-4530C92D4E44}"/>
              </a:ext>
            </a:extLst>
          </p:cNvPr>
          <p:cNvSpPr/>
          <p:nvPr/>
        </p:nvSpPr>
        <p:spPr>
          <a:xfrm>
            <a:off x="5158456" y="4644573"/>
            <a:ext cx="892629" cy="903516"/>
          </a:xfrm>
          <a:prstGeom prst="roundRect">
            <a:avLst/>
          </a:prstGeom>
          <a:solidFill>
            <a:srgbClr val="0070C0"/>
          </a:solidFill>
          <a:effectLst>
            <a:glow rad="139700">
              <a:schemeClr val="accent1">
                <a:satMod val="175000"/>
                <a:alpha val="40000"/>
              </a:schemeClr>
            </a:glow>
            <a:innerShdw blurRad="63500" dist="50800">
              <a:prstClr val="black">
                <a:alpha val="50000"/>
              </a:prstClr>
            </a:innerShdw>
          </a:effectLst>
          <a:scene3d>
            <a:camera prst="isometricOffAxis2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シ</a:t>
            </a: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F3FA9621-ADE6-48F9-AE80-78183AB95C69}"/>
              </a:ext>
            </a:extLst>
          </p:cNvPr>
          <p:cNvSpPr/>
          <p:nvPr/>
        </p:nvSpPr>
        <p:spPr>
          <a:xfrm rot="5400000">
            <a:off x="5207440" y="1762372"/>
            <a:ext cx="794664" cy="892630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ー</a:t>
            </a: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C7A4099F-1DB7-4289-A334-99F8C47033FD}"/>
              </a:ext>
            </a:extLst>
          </p:cNvPr>
          <p:cNvSpPr/>
          <p:nvPr/>
        </p:nvSpPr>
        <p:spPr>
          <a:xfrm>
            <a:off x="5158456" y="7727393"/>
            <a:ext cx="892629" cy="990555"/>
          </a:xfrm>
          <a:prstGeom prst="roundRect">
            <a:avLst/>
          </a:prstGeom>
          <a:solidFill>
            <a:srgbClr val="0070C0"/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ト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3C3923BC-0C8F-4157-9AD4-792A333766E2}"/>
              </a:ext>
            </a:extLst>
          </p:cNvPr>
          <p:cNvSpPr/>
          <p:nvPr/>
        </p:nvSpPr>
        <p:spPr>
          <a:xfrm>
            <a:off x="4386257" y="4136577"/>
            <a:ext cx="598714" cy="17961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感染拡大</a:t>
            </a:r>
            <a:endParaRPr kumimoji="1"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F265CACA-56F0-4D2A-87D5-228BFC3720DD}"/>
              </a:ext>
            </a:extLst>
          </p:cNvPr>
          <p:cNvSpPr/>
          <p:nvPr/>
        </p:nvSpPr>
        <p:spPr>
          <a:xfrm>
            <a:off x="343581" y="3462597"/>
            <a:ext cx="521145" cy="30153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オバシュート　も</a:t>
            </a:r>
            <a:endParaRPr kumimoji="1"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CDEF142E-3B0A-4C2F-873D-F323000DC92F}"/>
              </a:ext>
            </a:extLst>
          </p:cNvPr>
          <p:cNvSpPr/>
          <p:nvPr/>
        </p:nvSpPr>
        <p:spPr>
          <a:xfrm rot="5400000">
            <a:off x="5207440" y="3687468"/>
            <a:ext cx="794664" cy="892630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isometricOffAxis1Right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ー</a:t>
            </a: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14A0004E-436D-4B59-AB56-97FAE963D1F5}"/>
              </a:ext>
            </a:extLst>
          </p:cNvPr>
          <p:cNvSpPr/>
          <p:nvPr/>
        </p:nvSpPr>
        <p:spPr>
          <a:xfrm>
            <a:off x="5158456" y="5673407"/>
            <a:ext cx="892629" cy="990555"/>
          </a:xfrm>
          <a:prstGeom prst="roundRect">
            <a:avLst/>
          </a:prstGeom>
          <a:solidFill>
            <a:srgbClr val="0070C0"/>
          </a:solidFill>
          <a:scene3d>
            <a:camera prst="obliqueTopLef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ュ</a:t>
            </a: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7F47919F-A782-4A65-A3EA-5A964480DE99}"/>
              </a:ext>
            </a:extLst>
          </p:cNvPr>
          <p:cNvSpPr/>
          <p:nvPr/>
        </p:nvSpPr>
        <p:spPr>
          <a:xfrm rot="5400000">
            <a:off x="5207439" y="6754805"/>
            <a:ext cx="794664" cy="892630"/>
          </a:xfrm>
          <a:prstGeom prst="round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ー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E8487A9-7CB2-4EDE-9B91-0A583F16F17D}"/>
              </a:ext>
            </a:extLst>
          </p:cNvPr>
          <p:cNvSpPr/>
          <p:nvPr/>
        </p:nvSpPr>
        <p:spPr>
          <a:xfrm>
            <a:off x="1114250" y="6145778"/>
            <a:ext cx="892629" cy="8314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も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6418BCF9-779D-4ABA-9E6F-5BAE3101D5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47" r="65571" b="57932"/>
          <a:stretch/>
        </p:blipFill>
        <p:spPr>
          <a:xfrm>
            <a:off x="553002" y="6933807"/>
            <a:ext cx="2015124" cy="2302525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45864ECA-4964-43EE-8536-F9C5E769759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393" r="74858" b="9350"/>
          <a:stretch/>
        </p:blipFill>
        <p:spPr>
          <a:xfrm>
            <a:off x="2824991" y="7131416"/>
            <a:ext cx="1727724" cy="2104916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CB9CF363-C33D-4CA6-912D-1944C24D8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4154" y="457649"/>
            <a:ext cx="1077690" cy="1073755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72C65757-6681-4A0D-B356-24538FFA81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517" y="457650"/>
            <a:ext cx="1143013" cy="1073755"/>
          </a:xfrm>
          <a:prstGeom prst="rect">
            <a:avLst/>
          </a:prstGeom>
        </p:spPr>
      </p:pic>
      <p:sp>
        <p:nvSpPr>
          <p:cNvPr id="2" name="吹き出し: 円形 1">
            <a:extLst>
              <a:ext uri="{FF2B5EF4-FFF2-40B4-BE49-F238E27FC236}">
                <a16:creationId xmlns:a16="http://schemas.microsoft.com/office/drawing/2014/main" id="{D0A7F445-EF32-40E3-8327-7E84F8C419E4}"/>
              </a:ext>
            </a:extLst>
          </p:cNvPr>
          <p:cNvSpPr/>
          <p:nvPr/>
        </p:nvSpPr>
        <p:spPr>
          <a:xfrm>
            <a:off x="343581" y="1531405"/>
            <a:ext cx="2835041" cy="1122342"/>
          </a:xfrm>
          <a:prstGeom prst="wedgeEllipseCallout">
            <a:avLst>
              <a:gd name="adj1" fmla="val 11968"/>
              <a:gd name="adj2" fmla="val -762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rgbClr val="FFFF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今日は誰に</a:t>
            </a:r>
            <a:endParaRPr kumimoji="1" lang="en-US" altLang="ja-JP" sz="2400" dirty="0">
              <a:solidFill>
                <a:srgbClr val="FFFF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2400" dirty="0">
                <a:solidFill>
                  <a:srgbClr val="FFFF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とりつくかな？</a:t>
            </a:r>
          </a:p>
        </p:txBody>
      </p:sp>
      <p:sp>
        <p:nvSpPr>
          <p:cNvPr id="3" name="思考の吹き出し: 雲形 2">
            <a:extLst>
              <a:ext uri="{FF2B5EF4-FFF2-40B4-BE49-F238E27FC236}">
                <a16:creationId xmlns:a16="http://schemas.microsoft.com/office/drawing/2014/main" id="{D877A785-8A4B-4B44-A798-FD660EC73AE1}"/>
              </a:ext>
            </a:extLst>
          </p:cNvPr>
          <p:cNvSpPr/>
          <p:nvPr/>
        </p:nvSpPr>
        <p:spPr>
          <a:xfrm>
            <a:off x="1578058" y="8632372"/>
            <a:ext cx="3287856" cy="1207920"/>
          </a:xfrm>
          <a:prstGeom prst="cloudCallout">
            <a:avLst>
              <a:gd name="adj1" fmla="val -13505"/>
              <a:gd name="adj2" fmla="val -9503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わ～</a:t>
            </a:r>
            <a:endParaRPr kumimoji="1" lang="en-US" altLang="ja-JP" sz="2400" b="1" dirty="0">
              <a:solidFill>
                <a:srgbClr val="C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2400" b="1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ウイルスに</a:t>
            </a:r>
            <a:endParaRPr kumimoji="1" lang="en-US" altLang="ja-JP" sz="2400" b="1" dirty="0">
              <a:solidFill>
                <a:srgbClr val="C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2400" b="1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かかった～</a:t>
            </a:r>
          </a:p>
        </p:txBody>
      </p:sp>
    </p:spTree>
    <p:extLst>
      <p:ext uri="{BB962C8B-B14F-4D97-AF65-F5344CB8AC3E}">
        <p14:creationId xmlns:p14="http://schemas.microsoft.com/office/powerpoint/2010/main" val="121591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500"/>
                            </p:stCondLst>
                            <p:childTnLst>
                              <p:par>
                                <p:cTn id="5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5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1500"/>
                            </p:stCondLst>
                            <p:childTnLst>
                              <p:par>
                                <p:cTn id="7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2500"/>
                            </p:stCondLst>
                            <p:childTnLst>
                              <p:par>
                                <p:cTn id="8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3500"/>
                            </p:stCondLst>
                            <p:childTnLst>
                              <p:par>
                                <p:cTn id="9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500"/>
                            </p:stCondLst>
                            <p:childTnLst>
                              <p:par>
                                <p:cTn id="9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111 0.04135 L 0.06111 0.04151 C 0.06736 0.0399 0.07361 0.03782 0.0801 0.03686 C 0.09954 0.0343 0.09051 0.03526 0.10718 0.03365 C 0.10857 0.03301 0.11644 0.02933 0.11968 0.02933 C 0.12454 0.02933 0.1294 0.02997 0.13403 0.03029 C 0.14746 0.03349 0.13102 0.02917 0.1419 0.03365 C 0.14352 0.0343 0.14514 0.0343 0.14676 0.03478 C 0.15324 0.04087 0.14954 0.03782 0.15787 0.04359 L 0.16111 0.04567 C 0.16389 0.0516 0.16088 0.0468 0.16736 0.05224 C 0.17408 0.05785 0.16667 0.05385 0.17523 0.05785 C 0.17639 0.05994 0.17917 0.06667 0.18172 0.06875 C 0.18287 0.06987 0.18496 0.07019 0.18635 0.07099 C 0.1875 0.07212 0.18866 0.07308 0.18959 0.07436 C 0.19028 0.07532 0.19028 0.0766 0.19121 0.07756 C 0.1919 0.07853 0.19352 0.07901 0.19445 0.07981 C 0.1956 0.08077 0.19676 0.08189 0.19746 0.08301 C 0.20417 0.09215 0.19329 0.08029 0.20232 0.08974 C 0.20278 0.09071 0.20347 0.09183 0.20394 0.09295 C 0.2044 0.09439 0.20463 0.09599 0.20556 0.09744 C 0.20625 0.09824 0.20764 0.09888 0.20857 0.09952 C 0.21111 0.10625 0.20949 0.10256 0.21343 0.11058 C 0.21459 0.11282 0.21574 0.1149 0.21667 0.11715 C 0.22037 0.12789 0.21574 0.11442 0.21968 0.12708 C 0.22037 0.12853 0.22084 0.12997 0.2213 0.13141 C 0.22176 0.13253 0.22269 0.13365 0.22292 0.13478 C 0.22732 0.14808 0.2213 0.13462 0.22778 0.14792 C 0.22709 0.15737 0.22709 0.16699 0.22616 0.17644 C 0.22593 0.17805 0.22523 0.17949 0.22454 0.18093 C 0.22084 0.18862 0.22246 0.18414 0.21829 0.19071 C 0.2176 0.19183 0.2169 0.19295 0.21667 0.19407 C 0.21597 0.19583 0.21667 0.19808 0.21505 0.19952 C 0.21273 0.20192 0.20857 0.20321 0.20556 0.20513 C 0.20486 0.20609 0.2044 0.20705 0.20394 0.20833 C 0.20324 0.20978 0.20371 0.21154 0.20232 0.21282 C 0.2007 0.21394 0.19815 0.21426 0.19607 0.2149 C 0.19491 0.21731 0.19329 0.22067 0.19121 0.2226 C 0.18727 0.2258 0.18172 0.22805 0.17847 0.23141 C 0.16968 0.24071 0.1838 0.2266 0.15949 0.24359 C 0.15185 0.24888 0.15556 0.2468 0.14838 0.25016 C 0.14121 0.25753 0.14954 0.25032 0.14051 0.25449 C 0.13843 0.25545 0.1375 0.25689 0.13565 0.25785 C 0.1331 0.25914 0.13033 0.25994 0.12778 0.26106 C 0.12338 0.26298 0.11852 0.2641 0.11505 0.26667 C 0.11389 0.26731 0.1132 0.26827 0.11181 0.26875 C 0.11042 0.26939 0.10857 0.26955 0.10718 0.26987 C 0.09838 0.27596 0.11111 0.26779 0.09746 0.27324 C 0.0956 0.27404 0.09468 0.27564 0.09283 0.27644 C 0.09097 0.27724 0.08843 0.27708 0.08635 0.27756 C 0.0838 0.27821 0.08125 0.27917 0.07847 0.27981 C 0.07639 0.28029 0.07408 0.28029 0.07222 0.28093 C 0.06991 0.28141 0.06806 0.28253 0.06574 0.28301 C 0.05926 0.28494 0.05625 0.28526 0.05 0.28638 C 0.03704 0.29167 0.04699 0.28846 0.03079 0.29071 C 0.02917 0.29103 0.02778 0.29167 0.02616 0.29183 C 0.02315 0.29231 0.02084 0.29247 0.01806 0.29295 C 0.01505 0.29359 0.01204 0.29471 0.00857 0.29519 L -0.01041 0.29744 C -0.04745 0.29696 -0.08449 0.29728 -0.12153 0.29631 C -0.12801 0.29615 -0.13426 0.29439 -0.14051 0.29407 L -0.16111 0.29295 C -0.18055 0.28622 -0.16157 0.29215 -0.1787 0.28862 C -0.19953 0.2843 -0.17384 0.28814 -0.19444 0.28526 C -0.19606 0.28462 -0.19791 0.28397 -0.1993 0.28301 C -0.20162 0.28173 -0.20324 0.27981 -0.20555 0.27869 L -0.21528 0.27436 C -0.2162 0.27324 -0.21759 0.27212 -0.21828 0.27099 C -0.21921 0.27003 -0.21967 0.26875 -0.2199 0.26763 C -0.22106 0.2641 -0.22153 0.26026 -0.22315 0.25673 C -0.22361 0.25561 -0.2243 0.25449 -0.22477 0.25337 C -0.23009 0.23878 -0.22569 0.24792 -0.2294 0.24022 C -0.22847 0.23333 -0.22801 0.22628 -0.22639 0.21939 C -0.22592 0.21779 -0.2243 0.21635 -0.22315 0.2149 C -0.22037 0.21154 -0.21828 0.20849 -0.21365 0.20609 C -0.20949 0.20417 -0.2044 0.20305 -0.20092 0.20064 C -0.1956 0.19696 -0.19722 0.1976 -0.18657 0.19519 C -0.1824 0.19423 -0.17824 0.19375 -0.17384 0.19295 C -0.17222 0.19263 -0.17083 0.19199 -0.16921 0.19183 C -0.16342 0.19135 -0.1574 0.19119 -0.15162 0.19071 C -0.14907 0.18974 -0.14676 0.18798 -0.14375 0.1875 C -0.13657 0.18638 -0.12893 0.1867 -0.12153 0.18638 L -0.09606 0.18526 L -0.03426 0.18638 C -0.03148 0.18654 -0.02893 0.18718 -0.02639 0.1875 C -0.02315 0.18782 -0.0199 0.18814 -0.01666 0.18862 C -0.01504 0.18878 -0.01365 0.18958 -0.01203 0.18974 C -0.00578 0.19022 0.0007 0.19039 0.00695 0.19071 C 0.02986 0.19599 0.00139 0.18958 0.02917 0.19519 C 0.04676 0.19856 0.03056 0.19664 0.05 0.1984 C 0.05255 0.1992 0.05533 0.19984 0.05787 0.20064 C 0.05996 0.20112 0.06204 0.20224 0.06412 0.20289 C 0.06574 0.20337 0.06736 0.20353 0.06898 0.20401 C 0.07199 0.20481 0.08264 0.20785 0.08635 0.20946 C 0.08982 0.2109 0.0926 0.2125 0.09607 0.21378 C 0.1125 0.22067 0.09398 0.21266 0.10718 0.21715 C 0.10972 0.21811 0.11227 0.21939 0.11505 0.22051 C 0.11922 0.22212 0.12477 0.22388 0.1294 0.22484 C 0.13125 0.22532 0.13357 0.22564 0.13565 0.22596 C 0.13681 0.22708 0.1375 0.22837 0.13889 0.22917 C 0.1419 0.23141 0.14445 0.23157 0.14838 0.23253 L 0.15949 0.24022 L 0.16273 0.24247 C 0.16412 0.24359 0.16597 0.24455 0.16736 0.24567 C 0.16898 0.24712 0.1706 0.24856 0.17222 0.25016 C 0.17338 0.25112 0.17454 0.25224 0.17523 0.25337 C 0.17662 0.25561 0.17755 0.25785 0.17847 0.25994 C 0.17847 0.2601 0.18172 0.26667 0.18172 0.26683 C 0.18519 0.28093 0.18287 0.27548 0.18635 0.28301 C 0.18704 0.28654 0.18866 0.29583 0.18959 0.29952 C 0.19051 0.30321 0.19167 0.30689 0.19283 0.31058 C 0.19121 0.32917 0.19005 0.34792 0.18797 0.36667 C 0.18797 0.36811 0.18681 0.36955 0.18635 0.37099 C 0.18588 0.37308 0.18565 0.37548 0.18496 0.37756 C 0.18403 0.38045 0.18195 0.38253 0.1801 0.38526 C 0.17894 0.39135 0.1794 0.39167 0.17685 0.39631 C 0.17477 0.4 0.17523 0.40513 0.1706 0.40721 L 0.16574 0.40946 C 0.16273 0.41571 0.16644 0.40994 0.15949 0.41603 C 0.15718 0.41811 0.15556 0.42067 0.15301 0.4226 C 0.15185 0.42356 0.14977 0.42388 0.14838 0.42484 C 0.14584 0.42644 0.14445 0.42869 0.1419 0.43029 C 0.13912 0.43237 0.13542 0.43381 0.13241 0.4359 C 0.13102 0.4367 0.13056 0.43814 0.1294 0.4391 C 0.12732 0.44039 0.12523 0.44151 0.12292 0.44247 C 0.11551 0.44567 0.11806 0.44343 0.11181 0.4468 C 0.11065 0.44744 0.10972 0.4484 0.10857 0.44904 C 0.10672 0.45016 0.1044 0.45112 0.10232 0.45224 C 0.1007 0.45337 0.09931 0.45481 0.09746 0.45561 C 0.09607 0.45625 0.09445 0.45641 0.09283 0.45673 C 0.08866 0.4593 0.08426 0.4617 0.0801 0.46442 C 0.07547 0.46731 0.07292 0.47003 0.06736 0.47212 C 0.06389 0.4734 0.05996 0.47436 0.05625 0.47532 C 0.04167 0.48558 0.0588 0.47436 0.0419 0.48301 C 0.04028 0.48397 0.03912 0.48542 0.03727 0.48638 C 0.03472 0.48766 0.03172 0.4883 0.02917 0.48974 C 0.0125 0.49936 0.02547 0.49647 0.00857 0.4984 C 0.00556 0.50016 0.00232 0.50224 -0.00092 0.50401 C -0.00393 0.50561 -0.00856 0.50737 -0.01203 0.50833 C -0.01504 0.50914 -0.01852 0.50946 -0.02153 0.51058 C -0.025 0.5117 -0.02778 0.51362 -0.03102 0.5149 C -0.03403 0.51619 -0.04097 0.51667 -0.04375 0.51715 C -0.04699 0.51763 -0.05 0.51875 -0.05324 0.51939 C -0.05532 0.51971 -0.05764 0.52003 -0.05972 0.52051 C -0.06435 0.52147 -0.06898 0.52292 -0.07384 0.52372 C -0.07801 0.52436 -0.0824 0.52452 -0.08657 0.52484 C -0.11574 0.52452 -0.1449 0.52468 -0.17384 0.52372 C -0.18148 0.52356 -0.18773 0.52115 -0.19444 0.51939 C -0.19768 0.51859 -0.20092 0.51811 -0.20416 0.51715 C -0.20694 0.51619 -0.20926 0.51474 -0.21203 0.51378 C -0.21597 0.5125 -0.22268 0.51202 -0.22639 0.5117 C -0.25 0.50224 -0.24051 0.50465 -0.25324 0.50176 C -0.25532 0.50064 -0.25764 0.49968 -0.25972 0.4984 C -0.26088 0.49776 -0.26157 0.49696 -0.26273 0.49631 C -0.26481 0.49503 -0.26736 0.49423 -0.26921 0.49295 C -0.27153 0.49135 -0.27291 0.4891 -0.27546 0.4875 C -0.2794 0.48494 -0.28449 0.48349 -0.28819 0.48093 C -0.28935 0.48013 -0.29051 0.47949 -0.29143 0.47853 C -0.29375 0.4766 -0.29421 0.47292 -0.29768 0.47212 L -0.30254 0.47083 C -0.30301 0.46731 -0.30416 0.46362 -0.30416 0.45994 C -0.30416 0.45272 -0.30671 0.44183 -0.2993 0.43478 C -0.29444 0.42997 -0.29282 0.43173 -0.28495 0.42821 C -0.2831 0.42724 -0.28171 0.42596 -0.28032 0.42484 C -0.27916 0.42388 -0.2787 0.42228 -0.27708 0.42147 C -0.27523 0.42067 -0.27291 0.42083 -0.27083 0.42051 C -0.25532 0.4125 -0.27176 0.42019 -0.25972 0.41603 C -0.2544 0.41426 -0.25578 0.4133 -0.25023 0.41282 C -0.2449 0.41218 -0.23958 0.41202 -0.23426 0.4117 C -0.23102 0.41058 -0.22824 0.40849 -0.22477 0.40833 C -0.21088 0.40769 -0.18541 0.40946 -0.16921 0.41058 C -0.16458 0.41138 -0.15532 0.41346 -0.15 0.41378 C -0.14166 0.41426 -0.1331 0.41458 -0.12477 0.4149 C -0.12106 0.41603 -0.11736 0.41747 -0.11365 0.41827 C -0.11041 0.41891 -0.09328 0.42035 -0.09143 0.42051 L -0.06759 0.42596 C -0.06342 0.42692 -0.06088 0.42756 -0.05648 0.42821 C -0.04653 0.42933 -0.04606 0.42885 -0.0375 0.43029 C -0.03588 0.43061 -0.03426 0.43109 -0.03264 0.43141 C -0.02639 0.43798 -0.03356 0.43221 -0.0199 0.4359 C -0.01597 0.43686 -0.01273 0.43894 -0.00879 0.44022 C -0.0074 0.44071 -0.00555 0.44071 -0.00416 0.44135 C 0.01227 0.4476 -0.00046 0.44439 0.01019 0.4468 C 0.02847 0.45513 0.01412 0.44744 0.02269 0.45449 C 0.02477 0.45609 0.02709 0.45737 0.02917 0.45897 L 0.03218 0.46106 C 0.03611 0.46859 0.03125 0.45946 0.03889 0.46987 C 0.04491 0.47821 0.03843 0.47292 0.04676 0.47853 C 0.05394 0.49375 0.04607 0.47837 0.05301 0.48974 C 0.05371 0.49071 0.05371 0.49199 0.05463 0.49295 C 0.05579 0.49407 0.05787 0.49439 0.05949 0.49519 C 0.06158 0.4984 0.0632 0.50192 0.06574 0.50513 C 0.06644 0.50593 0.06806 0.50641 0.06898 0.50721 C 0.07014 0.50833 0.0713 0.50946 0.07222 0.51058 C 0.07385 0.51266 0.07477 0.51522 0.07685 0.51715 C 0.07894 0.51907 0.08357 0.51971 0.08635 0.52051 C 0.08797 0.52147 0.08912 0.52292 0.09121 0.52372 C 0.10047 0.52724 0.09908 0.52484 0.10718 0.52708 C 0.11042 0.52789 0.11343 0.52933 0.11667 0.53029 C 0.12246 0.53221 0.14213 0.53798 0.15 0.5391 C 0.1551 0.5399 0.16042 0.53974 0.16574 0.54022 C 0.16898 0.54055 0.17222 0.54103 0.17523 0.54135 C 0.19653 0.54728 0.17361 0.54135 0.2213 0.54567 C 0.28727 0.5516 0.19838 0.54728 0.27385 0.55016 C 0.27523 0.55192 0.27639 0.55417 0.27847 0.55561 C 0.28079 0.55705 0.28472 0.55721 0.28635 0.55897 C 0.28866 0.56106 0.28773 0.56426 0.28959 0.56667 C 0.29144 0.56875 0.29769 0.57212 0.29769 0.57228 C 0.29699 0.57949 0.29746 0.58686 0.29607 0.59407 C 0.29584 0.59519 0.28866 0.59808 0.28797 0.5984 C 0.27037 0.60865 0.30093 0.59295 0.27523 0.60609 C 0.27385 0.60689 0.27246 0.60801 0.2706 0.60833 C 0.2669 0.60914 0.2632 0.60914 0.25949 0.60946 C 0.11574 0.60881 -0.00324 0.60673 -0.14375 0.61058 C -0.1456 0.61058 -0.14676 0.61218 -0.14861 0.61282 C -0.15833 0.61587 -0.15602 0.61346 -0.16273 0.61715 C -0.16389 0.61779 -0.16481 0.61859 -0.16597 0.61939 C -0.15023 0.62212 -0.16666 0.61843 -0.15648 0.6226 C -0.15509 0.62324 -0.15324 0.6234 -0.15162 0.62372 C -0.14791 0.62452 -0.14421 0.62516 -0.14051 0.62596 C -0.13889 0.6266 -0.1375 0.62756 -0.13588 0.62821 C -0.12916 0.63013 -0.11666 0.63205 -0.11041 0.63253 C -0.09305 0.63397 -0.07546 0.63462 -0.0581 0.6359 C -0.0493 0.63638 -0.03981 0.63734 -0.03102 0.63798 C -0.02338 0.64022 -0.02129 0.64055 -0.01365 0.64359 C -0.0044 0.64712 -0.01342 0.64471 -0.00416 0.6468 C -0.00254 0.64792 -0.00115 0.6492 0.0007 0.65016 C 0.00278 0.65112 0.01204 0.65208 0.0132 0.65224 C 0.01505 0.65256 0.01644 0.65321 0.01806 0.65337 C 0.02616 0.65433 0.03403 0.65481 0.0419 0.65561 L 0.04838 0.65897 L 0.04838 0.65914 L 0.04838 0.65897 L 0.04838 0.65914 L 0.03727 0.65785 L 0.03727 0.65801 L 0.03727 0.65785 " pathEditMode="relative" rAng="0" ptsTypes="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08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58" y="30288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602 0.03542 L 0.05602 0.03558 C 0.02963 0.03574 0.00069 0.03478 -0.02639 0.0375 C -0.02917 0.03782 -0.03172 0.0383 -0.03426 0.03862 C -0.0375 0.04087 -0.04144 0.04263 -0.04398 0.04519 C -0.04838 0.04984 -0.04561 0.0476 -0.05186 0.05176 C -0.05278 0.05337 -0.0544 0.05465 -0.0551 0.05625 C -0.05602 0.05865 -0.05579 0.06138 -0.05648 0.06394 C -0.05695 0.06506 -0.05764 0.06619 -0.05811 0.06715 C -0.06111 0.09647 -0.05764 0.07388 -0.06135 0.08702 C -0.06181 0.08862 -0.0632 0.09567 -0.06459 0.09792 C -0.06528 0.0992 -0.06667 0.10016 -0.0676 0.10128 C -0.06713 0.12212 -0.0676 0.14311 -0.06621 0.16394 C -0.06598 0.16522 -0.06366 0.16603 -0.06297 0.16715 C -0.06227 0.16827 -0.06181 0.16939 -0.06135 0.17051 C -0.06111 0.1718 -0.06042 0.17997 -0.05811 0.18253 C -0.05741 0.18349 -0.05602 0.18397 -0.0551 0.18478 C -0.05371 0.1859 -0.05278 0.18702 -0.05186 0.18814 C -0.0507 0.19183 -0.05047 0.19551 -0.04861 0.19904 C -0.03635 0.22244 -0.04468 0.20609 -0.03426 0.21555 C -0.03102 0.21875 -0.02801 0.22212 -0.02477 0.22548 C -0.01829 0.23221 -0.02292 0.22789 -0.00903 0.2375 L -0.00579 0.23974 C -0.00417 0.24087 -0.00301 0.24215 -0.00093 0.24311 C 0.00324 0.24487 0.00717 0.24696 0.01157 0.24856 C 0.01389 0.2492 0.0162 0.24984 0.01805 0.2508 C 0.0199 0.2516 0.02083 0.25321 0.02268 0.25401 C 0.02824 0.25625 0.03449 0.25753 0.04027 0.25946 C 0.04189 0.2601 0.04328 0.26106 0.04467 0.2617 C 0.05208 0.26442 0.05995 0.26651 0.06713 0.26939 C 0.07083 0.27083 0.0743 0.27276 0.07824 0.27388 C 0.10486 0.28141 0.07314 0.27035 0.09097 0.27596 C 0.10949 0.28173 0.09722 0.27981 0.11481 0.28157 C 0.11643 0.28189 0.11805 0.28237 0.11967 0.28253 C 0.12268 0.28317 0.12615 0.28301 0.12916 0.28365 C 0.13102 0.28414 0.13194 0.28558 0.13379 0.2859 C 0.13912 0.2867 0.14444 0.2867 0.14977 0.28702 L 0.23379 0.2859 C 0.23657 0.2859 0.23935 0.28542 0.24189 0.28478 C 0.24514 0.28397 0.24745 0.28205 0.24977 0.28045 C 0.25092 0.27901 0.25115 0.27724 0.25301 0.27596 C 0.25555 0.2742 0.2625 0.27164 0.2625 0.2718 C 0.26504 0.26795 0.26898 0.26458 0.27014 0.26058 C 0.27384 0.25048 0.27106 0.25433 0.27685 0.24856 C 0.27754 0.24631 0.27824 0.24391 0.27986 0.24199 C 0.28102 0.24055 0.28356 0.24006 0.28472 0.23862 C 0.28634 0.23622 0.2868 0.23349 0.28796 0.23093 C 0.28842 0.22981 0.28865 0.22869 0.28935 0.22772 C 0.29074 0.2258 0.29259 0.22404 0.29421 0.22212 C 0.29467 0.22067 0.2949 0.21923 0.29583 0.21779 C 0.29676 0.21587 0.30046 0.21442 0.30046 0.21234 C 0.30092 0.20096 0.29861 0.18958 0.29745 0.17821 C 0.29722 0.17676 0.29676 0.17516 0.29583 0.17388 C 0.29467 0.17244 0.29259 0.17164 0.29097 0.17051 C 0.2831 0.15737 0.29305 0.17099 0.28125 0.16282 C 0.28032 0.16202 0.28078 0.16042 0.27986 0.15946 C 0.2787 0.15817 0.27685 0.15721 0.27523 0.15625 C 0.26944 0.15321 0.25764 0.14744 0.25764 0.1476 C 0.25648 0.14631 0.25578 0.14487 0.25463 0.14407 C 0.25208 0.14295 0.2493 0.14279 0.24652 0.14199 C 0.24444 0.14135 0.24213 0.14055 0.24027 0.13974 C 0.23379 0.13542 0.2324 0.13349 0.2243 0.13093 C 0.22245 0.13029 0.22014 0.13029 0.21805 0.12981 C 0.20879 0.12548 0.20926 0.125 0.19907 0.12324 C 0.19375 0.12228 0.1831 0.12099 0.1831 0.12115 C 0.1743 0.11699 0.1824 0.12019 0.16875 0.11779 C 0.16551 0.11715 0.1625 0.11635 0.15926 0.11555 L 0.15463 0.11442 C 0.15301 0.1141 0.15139 0.11362 0.14977 0.1133 L 0.14352 0.11234 C 0.14074 0.11122 0.13842 0.10946 0.13541 0.10897 C 0.13264 0.10849 0.09907 0.10673 0.09907 0.10689 C 0.0912 0.10321 0.09352 0.10353 0.07986 0.10353 C 0.05717 0.10353 0.03449 0.10417 0.01157 0.10465 L -0.00255 0.10897 C -0.01181 0.11186 -0.00625 0.11074 -0.0169 0.1133 C -0.02014 0.1141 -0.02639 0.11555 -0.02639 0.11571 C -0.04514 0.12853 -0.01551 0.10769 -0.03588 0.12324 C -0.03936 0.12596 -0.04329 0.12837 -0.04699 0.13093 L -0.05973 0.13974 L -0.06459 0.14199 C -0.06551 0.14311 -0.06644 0.14423 -0.0676 0.14519 C -0.07037 0.14744 -0.07199 0.14808 -0.0757 0.14968 C -0.07616 0.15112 -0.07639 0.15256 -0.07732 0.15401 C -0.07894 0.15721 -0.08102 0.15897 -0.08357 0.1617 C -0.08519 0.16539 -0.08704 0.16891 -0.08843 0.17276 C -0.09213 0.18414 -0.08658 0.1774 -0.09468 0.19022 C -0.09838 0.19615 -0.10324 0.20176 -0.10579 0.20785 C -0.10949 0.21699 -0.10811 0.21298 -0.11042 0.22003 C -0.10996 0.24263 -0.10996 0.26539 -0.10903 0.28814 C -0.1088 0.29423 -0.10811 0.29391 -0.10417 0.29808 C -0.10047 0.3109 -0.10579 0.29583 -0.09792 0.30897 C -0.0963 0.31138 -0.09561 0.3141 -0.09468 0.31667 C -0.09398 0.31891 -0.09422 0.32115 -0.09306 0.32324 C -0.09213 0.325 -0.08982 0.32628 -0.08843 0.32772 C -0.08658 0.33125 -0.08102 0.34407 -0.07732 0.34856 C -0.07547 0.35064 -0.07269 0.35208 -0.07084 0.35401 C -0.06829 0.35689 -0.06783 0.36058 -0.06459 0.36282 C -0.06297 0.36394 -0.06088 0.3649 -0.05973 0.36619 C -0.05787 0.36811 -0.05695 0.37067 -0.0551 0.37276 C -0.04861 0.37997 -0.04723 0.38029 -0.03912 0.3859 C -0.03866 0.38782 -0.03936 0.39006 -0.0375 0.39135 C -0.03357 0.39439 -0.02732 0.39519 -0.02315 0.39808 C -0.02223 0.39872 -0.02153 0.39984 -0.02014 0.40016 C -0.01436 0.40192 -0.00834 0.40321 -0.00255 0.40465 C 0.00139 0.40737 0.00069 0.40737 0.00694 0.40897 C 0.01157 0.41026 0.01713 0.41042 0.02129 0.41234 C 0.0243 0.41378 0.02754 0.41506 0.03078 0.41667 C 0.03356 0.41811 0.03564 0.41987 0.03865 0.42115 C 0.04629 0.42436 0.0456 0.42244 0.05301 0.42436 C 0.05509 0.425 0.05694 0.42612 0.05926 0.4266 C 0.0618 0.42724 0.06458 0.42724 0.06713 0.42772 C 0.08217 0.43029 0.05439 0.4274 0.08634 0.42981 C 0.08935 0.43093 0.09236 0.43237 0.09583 0.43317 C 0.09884 0.43381 0.10208 0.43397 0.10532 0.4343 C 0.11689 0.43526 0.12708 0.43574 0.13865 0.43654 C 0.14027 0.43686 0.14189 0.43718 0.14352 0.4375 C 0.1493 0.43878 0.16157 0.44039 0.16574 0.44087 C 0.17037 0.44135 0.17523 0.44135 0.17986 0.44199 C 0.18472 0.44247 0.18935 0.44359 0.19421 0.44423 C 0.20231 0.44503 0.22245 0.44599 0.22916 0.44631 L 0.38472 0.44519 C 0.38796 0.44519 0.39097 0.44471 0.39421 0.44423 C 0.39745 0.44359 0.40046 0.44247 0.4037 0.44199 C 0.41319 0.44055 0.42268 0.4399 0.4324 0.43862 C 0.4375 0.43798 0.44305 0.43766 0.44814 0.43654 L 0.45301 0.43542 C 0.45393 0.43462 0.45486 0.43381 0.45602 0.43317 C 0.45995 0.43141 0.46296 0.43093 0.46713 0.42981 C 0.47106 0.42532 0.47199 0.42388 0.47662 0.42003 C 0.47777 0.41923 0.47893 0.41859 0.47986 0.41779 C 0.49051 0.39824 0.47824 0.42035 0.49097 0.39904 C 0.49676 0.38942 0.4868 0.40369 0.49583 0.39135 C 0.50139 0.35897 0.50185 0.3633 0.49745 0.31555 C 0.49699 0.3117 0.49421 0.30833 0.49259 0.30465 C 0.48865 0.26891 0.49537 0.30689 0.48472 0.28157 C 0.48333 0.27837 0.48426 0.27484 0.4831 0.27164 C 0.48217 0.26891 0.47986 0.26651 0.47824 0.26394 C 0.47176 0.25272 0.47685 0.25801 0.46875 0.2508 C 0.46296 0.23878 0.46875 0.24952 0.46088 0.2375 C 0.45972 0.23574 0.45879 0.23397 0.45764 0.23205 C 0.45717 0.23093 0.45694 0.22981 0.45602 0.22869 C 0.45532 0.22789 0.45393 0.22724 0.45301 0.2266 C 0.44953 0.21699 0.45347 0.2258 0.44027 0.21122 C 0.43842 0.20914 0.43727 0.20673 0.43541 0.20465 C 0.43402 0.20305 0.43217 0.20176 0.43078 0.20016 C 0.42893 0.1984 0.42754 0.19647 0.42592 0.19471 C 0.42546 0.19327 0.42523 0.19167 0.4243 0.19022 C 0.42106 0.1851 0.41898 0.1843 0.41319 0.18045 C 0.41111 0.17596 0.41041 0.17404 0.40532 0.16939 C 0.40208 0.16651 0.39699 0.1649 0.39421 0.1617 C 0.38958 0.15657 0.38912 0.15529 0.3831 0.1508 C 0.38009 0.1484 0.37615 0.14664 0.37361 0.14407 C 0.37199 0.14263 0.37037 0.14119 0.36875 0.13974 C 0.36759 0.13862 0.36689 0.13734 0.36574 0.13638 C 0.36365 0.1351 0.36134 0.1343 0.35926 0.13317 C 0.35764 0.13221 0.35648 0.13061 0.35463 0.12981 C 0.35162 0.12869 0.34814 0.12837 0.3449 0.12772 C 0.34236 0.12692 0.33958 0.12628 0.33703 0.12548 C 0.33495 0.12484 0.33287 0.12404 0.33078 0.12324 C 0.32916 0.1226 0.32777 0.12147 0.32592 0.12099 C 0.32338 0.12035 0.3206 0.12035 0.31805 0.12003 L 0.24467 0.12099 C 0.24213 0.12115 0.23402 0.12212 0.23078 0.12324 C 0.22893 0.12388 0.22777 0.12484 0.22592 0.12548 C 0.22453 0.12596 0.22268 0.12596 0.22106 0.1266 C 0.21852 0.12756 0.21597 0.12869 0.21296 0.12981 C 0.21157 0.13061 0.21018 0.13141 0.20856 0.13205 C 0.20694 0.13253 0.20532 0.13285 0.2037 0.13317 C 0.20185 0.1343 0.20092 0.13558 0.19907 0.13638 C 0.18796 0.14135 0.18958 0.1399 0.18148 0.14199 C 0.16643 0.14583 0.17963 0.14279 0.16875 0.14519 C 0.16458 0.14744 0.16018 0.14952 0.15602 0.15176 C 0.15301 0.15369 0.15 0.15577 0.14652 0.15737 C 0.14514 0.15801 0.14328 0.15785 0.14189 0.15849 C 0.13842 0.15978 0.1324 0.16282 0.1324 0.16298 C 0.12916 0.16923 0.13287 0.16458 0.11967 0.16827 C 0.11365 0.17003 0.11319 0.17276 0.10856 0.17596 C 0.10602 0.17772 0.10301 0.17885 0.10046 0.18045 C 0.09768 0.18221 0.0949 0.18381 0.09259 0.1859 C 0.09051 0.18766 0.08889 0.1899 0.08634 0.19135 C 0.08449 0.19247 0.08171 0.19263 0.07986 0.19359 C 0.06921 0.19936 0.07477 0.19824 0.06574 0.20465 C 0.05324 0.21314 0.07129 0.19487 0.05115 0.2133 C 0.04977 0.2149 0.04791 0.21619 0.04652 0.21779 C 0.04514 0.21955 0.04514 0.22164 0.04352 0.22324 C 0.0412 0.22532 0.03773 0.22676 0.03541 0.22869 C 0.03379 0.23029 0.03217 0.23173 0.03078 0.23317 C 0.02963 0.2343 0.02847 0.23526 0.02754 0.23638 C 0.02639 0.23814 0.02615 0.24039 0.0243 0.24199 C 0.02245 0.24359 0.01898 0.24407 0.01643 0.24519 C 0.01481 0.24664 0.01342 0.24824 0.01157 0.24968 C 0.01064 0.25048 0.00949 0.25096 0.00856 0.25176 C 0.00046 0.25881 0.00972 0.25208 0.00208 0.25737 C 0.00162 0.25849 0.00139 0.25962 0.00046 0.26058 C -0.00139 0.26314 -0.0051 0.26731 -0.00903 0.26939 C -0.01042 0.27019 -0.01204 0.27083 -0.01366 0.27164 C -0.01528 0.27308 -0.0169 0.27452 -0.01852 0.27596 C -0.02014 0.27772 -0.0213 0.27981 -0.02315 0.28157 C -0.02454 0.28269 -0.02662 0.28365 -0.02801 0.28478 C -0.02917 0.2859 -0.02986 0.28718 -0.03125 0.28814 C -0.03357 0.29006 -0.03658 0.29183 -0.03912 0.29359 L -0.04236 0.29583 C -0.04908 0.30753 -0.04051 0.29519 -0.05348 0.30577 C -0.0544 0.30657 -0.05417 0.30801 -0.0551 0.30897 C -0.05741 0.31234 -0.06065 0.31394 -0.06459 0.31667 C -0.06829 0.32452 -0.06227 0.3149 -0.07408 0.32212 C -0.07686 0.32388 -0.07824 0.3266 -0.08033 0.32885 C -0.08403 0.33638 -0.07894 0.32708 -0.08681 0.33654 C -0.0875 0.3375 -0.0875 0.33878 -0.08843 0.33974 C -0.08912 0.34071 -0.09051 0.34119 -0.09144 0.34199 C -0.0926 0.34295 -0.09352 0.34423 -0.09468 0.34519 C -0.09491 0.34615 -0.09676 0.35176 -0.09792 0.35289 C -0.09861 0.35385 -0.1 0.35449 -0.10093 0.35513 C -0.10162 0.36042 -0.10417 0.38061 -0.10417 0.38478 C -0.10417 0.4101 -0.10486 0.43542 -0.10255 0.46058 C -0.10232 0.46458 -0.09931 0.46843 -0.0963 0.47164 L -0.09306 0.475 C -0.09051 0.48221 -0.09329 0.47676 -0.08843 0.48269 C -0.08704 0.48397 -0.08635 0.48574 -0.08519 0.48702 C -0.08426 0.48782 -0.08287 0.48846 -0.08195 0.48926 C -0.08079 0.49022 -0.0801 0.49167 -0.07871 0.49247 C -0.07755 0.49343 -0.0757 0.49391 -0.07408 0.49471 C -0.07176 0.49583 -0.06968 0.4968 -0.0676 0.49808 C -0.06644 0.49872 -0.06574 0.49968 -0.06459 0.50016 C -0.06158 0.50144 -0.05417 0.50192 -0.05186 0.5024 C -0.04584 0.50369 -0.04005 0.50513 -0.03426 0.50673 C -0.03102 0.50769 -0.02824 0.50946 -0.02477 0.5101 C -0.02084 0.5109 -0.01644 0.5109 -0.01204 0.51122 C 0.00694 0.5101 0.02615 0.51026 0.04467 0.50785 C 0.04745 0.50753 0.04791 0.50481 0.04977 0.50353 C 0.05208 0.5016 0.05486 0.49968 0.0574 0.49808 C 0.05972 0.4968 0.06203 0.49615 0.06389 0.49471 C 0.06782 0.49167 0.07037 0.48814 0.07361 0.48478 C 0.07824 0.47997 0.08472 0.4742 0.08796 0.46827 C 0.09652 0.4524 0.08703 0.46202 0.10046 0.4508 C 0.10115 0.44888 0.10115 0.44696 0.10208 0.44519 C 0.1037 0.44247 0.10648 0.44022 0.10856 0.4375 C 0.10972 0.43606 0.11064 0.43462 0.11157 0.43317 C 0.11273 0.42981 0.11296 0.42644 0.11481 0.42324 C 0.1162 0.42083 0.11921 0.41891 0.12129 0.41667 C 0.13333 0.40272 0.11666 0.42035 0.12754 0.40897 C 0.13055 0.39631 0.12685 0.40849 0.13541 0.39247 C 0.1368 0.39006 0.13703 0.38718 0.13865 0.38478 C 0.14166 0.38061 0.14629 0.37692 0.14977 0.37276 C 0.15069 0.3718 0.15069 0.37051 0.15139 0.36939 C 0.15231 0.36763 0.15324 0.36571 0.15463 0.36394 C 0.15578 0.36234 0.15787 0.36106 0.15926 0.35962 C 0.17152 0.3468 0.15694 0.36058 0.16875 0.34968 C 0.17176 0.34167 0.16782 0.34808 0.17523 0.34311 C 0.17708 0.34183 0.17801 0.3399 0.17986 0.33862 C 0.18125 0.33766 0.18333 0.33734 0.18472 0.33654 C 0.18634 0.33542 0.1875 0.33397 0.18935 0.33317 C 0.19143 0.33237 0.19375 0.33253 0.1956 0.33205 C 0.19861 0.33141 0.20092 0.33045 0.2037 0.32981 C 0.20902 0.32885 0.21967 0.32772 0.21967 0.32789 C 0.22338 0.3266 0.22662 0.325 0.23078 0.32436 C 0.24699 0.3218 0.2912 0.3242 0.29745 0.32436 C 0.29907 0.32516 0.30046 0.32596 0.30208 0.3266 C 0.30995 0.32933 0.30416 0.32564 0.31157 0.32981 C 0.31597 0.33221 0.31435 0.33221 0.31805 0.33542 C 0.32268 0.33942 0.32106 0.3359 0.32592 0.34199 C 0.33009 0.34712 0.32801 0.34647 0.33078 0.3508 C 0.33495 0.35737 0.3331 0.35272 0.33541 0.35849 C 0.33958 0.36779 0.33634 0.36378 0.34189 0.36939 C 0.34236 0.37083 0.34282 0.37244 0.34352 0.37388 C 0.3449 0.37708 0.34814 0.38365 0.34814 0.38381 C 0.34861 0.38926 0.34814 0.39487 0.34977 0.40016 C 0.35046 0.40224 0.3537 0.40369 0.35463 0.40577 C 0.35602 0.40962 0.35532 0.41378 0.35602 0.41779 C 0.35648 0.41923 0.35717 0.42067 0.35764 0.42212 C 0.35648 0.45753 0.36805 0.45865 0.35139 0.47596 C 0.34977 0.47756 0.34814 0.47901 0.34652 0.48045 C 0.34606 0.48157 0.34606 0.48285 0.3449 0.48365 C 0.34375 0.48478 0.34166 0.48494 0.34027 0.4859 C 0.33889 0.48686 0.33796 0.48814 0.33703 0.48926 C 0.32407 0.50353 0.33935 0.48878 0.32754 0.49696 C 0.32453 0.49888 0.32245 0.50144 0.31967 0.50353 C 0.31782 0.50481 0.31527 0.50561 0.31319 0.50673 C 0.31111 0.50817 0.30926 0.50978 0.30671 0.51122 C 0.30277 0.51362 0.2993 0.5141 0.29421 0.51555 C 0.29305 0.51667 0.29259 0.51811 0.29097 0.51891 C 0.28564 0.52212 0.2824 0.52196 0.27685 0.52436 C 0.27453 0.52532 0.27268 0.52692 0.27014 0.52772 C 0.26852 0.52837 0.2662 0.52853 0.26389 0.52885 C 0.25833 0.52965 0.25208 0.53029 0.24652 0.53093 C 0.23194 0.53718 0.24606 0.53221 0.22731 0.53542 C 0.21296 0.53798 0.22662 0.53846 0.20694 0.53862 L 0.01319 0.53974 C 0.00578 0.54022 -0.00162 0.54039 -0.00903 0.54087 C -0.01111 0.54103 -0.0132 0.54183 -0.01528 0.54199 C -0.02107 0.54247 -0.02686 0.54279 -0.03287 0.54311 C -0.03403 0.54327 -0.04213 0.54455 -0.04398 0.54535 C -0.04514 0.54583 -0.04561 0.54696 -0.04699 0.54744 C -0.05324 0.54968 -0.06019 0.55032 -0.06621 0.55305 C -0.07778 0.55833 -0.05556 0.55128 -0.07732 0.55737 C -0.08033 0.55962 -0.08241 0.56122 -0.08681 0.56282 C -0.08912 0.56378 -0.09213 0.56426 -0.09468 0.56506 C -0.0963 0.56651 -0.09815 0.56779 -0.09954 0.56939 C -0.10023 0.57051 -0.10023 0.57164 -0.10093 0.57276 C -0.10186 0.57388 -0.10324 0.575 -0.10417 0.57612 C -0.10417 0.57644 -0.1044 0.58942 -0.10093 0.59359 C -0.09908 0.59599 -0.09468 0.60016 -0.09468 0.60032 C -0.09422 0.60128 -0.09398 0.60256 -0.09306 0.60353 C -0.09306 0.60369 -0.08519 0.60897 -0.08357 0.6101 L -0.07871 0.61346 L -0.0757 0.62003 C -0.075 0.62115 -0.07454 0.62212 -0.07408 0.62324 C -0.07361 0.62484 -0.07338 0.62628 -0.07246 0.62772 C -0.07176 0.62885 -0.07037 0.62997 -0.06922 0.63093 C -0.06574 0.6343 -0.06158 0.6375 -0.05811 0.64087 C -0.05625 0.64263 -0.0551 0.64455 -0.05348 0.64631 C -0.05162 0.65112 -0.05186 0.65224 -0.05186 0.64968 L -0.05186 0.64984 L -0.05186 0.64968 " pathEditMode="relative" rAng="0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10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89" y="30769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1500"/>
                            </p:stCondLst>
                            <p:childTnLst>
                              <p:par>
                                <p:cTn id="1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8" grpId="0" animBg="1"/>
      <p:bldP spid="26" grpId="0" animBg="1"/>
      <p:bldP spid="27" grpId="0" animBg="1"/>
      <p:bldP spid="28" grpId="0" animBg="1"/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1D40D47-FE49-4A77-B88C-A5CDCAC0E62A}"/>
              </a:ext>
            </a:extLst>
          </p:cNvPr>
          <p:cNvSpPr/>
          <p:nvPr/>
        </p:nvSpPr>
        <p:spPr>
          <a:xfrm>
            <a:off x="3367754" y="1920305"/>
            <a:ext cx="892629" cy="463187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コロナウイルス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2B97080-86C8-4504-95EA-838ACC7CB06E}"/>
              </a:ext>
            </a:extLst>
          </p:cNvPr>
          <p:cNvSpPr/>
          <p:nvPr/>
        </p:nvSpPr>
        <p:spPr>
          <a:xfrm>
            <a:off x="1825563" y="2489347"/>
            <a:ext cx="892629" cy="93617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ブ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7BE1119-8BA4-4376-B581-375763B20279}"/>
              </a:ext>
            </a:extLst>
          </p:cNvPr>
          <p:cNvSpPr/>
          <p:nvPr/>
        </p:nvSpPr>
        <p:spPr>
          <a:xfrm>
            <a:off x="1847984" y="3574823"/>
            <a:ext cx="892629" cy="831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ル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98789FA-69AE-40CC-BDC9-E5E21B68DE18}"/>
              </a:ext>
            </a:extLst>
          </p:cNvPr>
          <p:cNvSpPr/>
          <p:nvPr/>
        </p:nvSpPr>
        <p:spPr>
          <a:xfrm>
            <a:off x="674017" y="5878415"/>
            <a:ext cx="892629" cy="831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ル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0FCF457A-3A82-4028-BF86-6FC366633F39}"/>
              </a:ext>
            </a:extLst>
          </p:cNvPr>
          <p:cNvSpPr/>
          <p:nvPr/>
        </p:nvSpPr>
        <p:spPr>
          <a:xfrm>
            <a:off x="5361217" y="421517"/>
            <a:ext cx="892629" cy="90351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bliqueBottomRight"/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ち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2D109C62-8BF6-40B2-B18A-F69D7B0EAE18}"/>
              </a:ext>
            </a:extLst>
          </p:cNvPr>
          <p:cNvSpPr/>
          <p:nvPr/>
        </p:nvSpPr>
        <p:spPr>
          <a:xfrm>
            <a:off x="5361217" y="2460628"/>
            <a:ext cx="892629" cy="903516"/>
          </a:xfrm>
          <a:prstGeom prst="round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7D800516-CBCF-4176-A1D8-4530C92D4E44}"/>
              </a:ext>
            </a:extLst>
          </p:cNvPr>
          <p:cNvSpPr/>
          <p:nvPr/>
        </p:nvSpPr>
        <p:spPr>
          <a:xfrm>
            <a:off x="5355664" y="4537298"/>
            <a:ext cx="892629" cy="903516"/>
          </a:xfrm>
          <a:prstGeom prst="roundRect">
            <a:avLst/>
          </a:prstGeom>
          <a:solidFill>
            <a:schemeClr val="accent6">
              <a:lumMod val="75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  <a:innerShdw blurRad="63500" dist="50800">
              <a:prstClr val="black">
                <a:alpha val="50000"/>
              </a:prstClr>
            </a:innerShdw>
          </a:effectLst>
          <a:scene3d>
            <a:camera prst="isometricOffAxis2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て</a:t>
            </a: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F3FA9621-ADE6-48F9-AE80-78183AB95C69}"/>
              </a:ext>
            </a:extLst>
          </p:cNvPr>
          <p:cNvSpPr/>
          <p:nvPr/>
        </p:nvSpPr>
        <p:spPr>
          <a:xfrm>
            <a:off x="5298479" y="1512626"/>
            <a:ext cx="892629" cy="84124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ょ</a:t>
            </a:r>
            <a:endParaRPr kumimoji="1" lang="en-US" altLang="ja-JP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C7A4099F-1DB7-4289-A334-99F8C47033FD}"/>
              </a:ext>
            </a:extLst>
          </p:cNvPr>
          <p:cNvSpPr/>
          <p:nvPr/>
        </p:nvSpPr>
        <p:spPr>
          <a:xfrm>
            <a:off x="5324927" y="5680123"/>
            <a:ext cx="892629" cy="990555"/>
          </a:xfrm>
          <a:prstGeom prst="roundRect">
            <a:avLst/>
          </a:prstGeom>
          <a:solidFill>
            <a:schemeClr val="accent6">
              <a:lumMod val="75000"/>
            </a:schemeClr>
          </a:solidFill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る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3C3923BC-0C8F-4157-9AD4-792A333766E2}"/>
              </a:ext>
            </a:extLst>
          </p:cNvPr>
          <p:cNvSpPr/>
          <p:nvPr/>
        </p:nvSpPr>
        <p:spPr>
          <a:xfrm>
            <a:off x="4562106" y="2383821"/>
            <a:ext cx="598714" cy="35558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なにと</a:t>
            </a:r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？</a:t>
            </a:r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どこが？</a:t>
            </a:r>
            <a:endParaRPr kumimoji="1"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F265CACA-56F0-4D2A-87D5-228BFC3720DD}"/>
              </a:ext>
            </a:extLst>
          </p:cNvPr>
          <p:cNvSpPr/>
          <p:nvPr/>
        </p:nvSpPr>
        <p:spPr>
          <a:xfrm>
            <a:off x="792863" y="1781310"/>
            <a:ext cx="732919" cy="2115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憂鬱　病原菌　</a:t>
            </a:r>
            <a:endParaRPr kumimoji="1"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CDEF142E-3B0A-4C2F-873D-F323000DC92F}"/>
              </a:ext>
            </a:extLst>
          </p:cNvPr>
          <p:cNvSpPr/>
          <p:nvPr/>
        </p:nvSpPr>
        <p:spPr>
          <a:xfrm>
            <a:off x="5446805" y="3477004"/>
            <a:ext cx="801488" cy="91147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isometricOffAxis1Right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似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E8487A9-7CB2-4EDE-9B91-0A583F16F17D}"/>
              </a:ext>
            </a:extLst>
          </p:cNvPr>
          <p:cNvSpPr/>
          <p:nvPr/>
        </p:nvSpPr>
        <p:spPr>
          <a:xfrm rot="5400000">
            <a:off x="1878597" y="4506685"/>
            <a:ext cx="831402" cy="89262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ー</a:t>
            </a: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CB9CF363-C33D-4CA6-912D-1944C24D8C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4154" y="457649"/>
            <a:ext cx="1077690" cy="1073755"/>
          </a:xfrm>
          <a:prstGeom prst="rect">
            <a:avLst/>
          </a:prstGeom>
        </p:spPr>
      </p:pic>
      <p:sp>
        <p:nvSpPr>
          <p:cNvPr id="2" name="吹き出し: 円形 1">
            <a:extLst>
              <a:ext uri="{FF2B5EF4-FFF2-40B4-BE49-F238E27FC236}">
                <a16:creationId xmlns:a16="http://schemas.microsoft.com/office/drawing/2014/main" id="{D0A7F445-EF32-40E3-8327-7E84F8C419E4}"/>
              </a:ext>
            </a:extLst>
          </p:cNvPr>
          <p:cNvSpPr/>
          <p:nvPr/>
        </p:nvSpPr>
        <p:spPr>
          <a:xfrm>
            <a:off x="2109449" y="322473"/>
            <a:ext cx="2639102" cy="1234187"/>
          </a:xfrm>
          <a:prstGeom prst="wedgeEllipseCallout">
            <a:avLst>
              <a:gd name="adj1" fmla="val -61179"/>
              <a:gd name="adj2" fmla="val -33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rgbClr val="FFFF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同じ名前で</a:t>
            </a:r>
            <a:endParaRPr kumimoji="1" lang="en-US" altLang="ja-JP" sz="2400" dirty="0">
              <a:solidFill>
                <a:srgbClr val="FFFF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2400" dirty="0">
                <a:solidFill>
                  <a:srgbClr val="FFFF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うれしい～</a:t>
            </a:r>
            <a:endParaRPr kumimoji="1" lang="en-US" altLang="ja-JP" sz="2400" dirty="0">
              <a:solidFill>
                <a:srgbClr val="FFFF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BB96A4E8-7D4B-4C78-9E6D-31C2FA9878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43" y="7880092"/>
            <a:ext cx="1273671" cy="1664165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DB5DE862-8D37-47FF-97E1-258C835CF1B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97" t="14362" r="12222"/>
          <a:stretch/>
        </p:blipFill>
        <p:spPr>
          <a:xfrm>
            <a:off x="2476330" y="7845732"/>
            <a:ext cx="2072780" cy="1650215"/>
          </a:xfrm>
          <a:prstGeom prst="rect">
            <a:avLst/>
          </a:prstGeom>
        </p:spPr>
      </p:pic>
      <p:pic>
        <p:nvPicPr>
          <p:cNvPr id="1026" name="Picture 2" descr="ブルースウィリス ソフトバンク に対する画像結果">
            <a:extLst>
              <a:ext uri="{FF2B5EF4-FFF2-40B4-BE49-F238E27FC236}">
                <a16:creationId xmlns:a16="http://schemas.microsoft.com/office/drawing/2014/main" id="{5CAC27B5-9417-4D8A-AB08-E8885BFBCF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7" t="8013" r="9964" b="13416"/>
          <a:stretch/>
        </p:blipFill>
        <p:spPr bwMode="auto">
          <a:xfrm>
            <a:off x="4549110" y="7849998"/>
            <a:ext cx="1901192" cy="144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32BD140B-F545-49CE-9A0D-F2735E8C0D01}"/>
              </a:ext>
            </a:extLst>
          </p:cNvPr>
          <p:cNvSpPr/>
          <p:nvPr/>
        </p:nvSpPr>
        <p:spPr>
          <a:xfrm>
            <a:off x="2122757" y="9218084"/>
            <a:ext cx="4419600" cy="4605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最近はソフトバンクのドラえもん</a:t>
            </a:r>
          </a:p>
        </p:txBody>
      </p:sp>
      <p:sp>
        <p:nvSpPr>
          <p:cNvPr id="29" name="思考の吹き出し: 雲形 28">
            <a:extLst>
              <a:ext uri="{FF2B5EF4-FFF2-40B4-BE49-F238E27FC236}">
                <a16:creationId xmlns:a16="http://schemas.microsoft.com/office/drawing/2014/main" id="{1E688E38-5967-4CC3-A98B-E506E67E150F}"/>
              </a:ext>
            </a:extLst>
          </p:cNvPr>
          <p:cNvSpPr/>
          <p:nvPr/>
        </p:nvSpPr>
        <p:spPr>
          <a:xfrm>
            <a:off x="2014781" y="6666958"/>
            <a:ext cx="3993015" cy="1572029"/>
          </a:xfrm>
          <a:prstGeom prst="cloudCallout">
            <a:avLst>
              <a:gd name="adj1" fmla="val -64361"/>
              <a:gd name="adj2" fmla="val 2660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俺　ドラえもんです</a:t>
            </a:r>
            <a:endParaRPr kumimoji="1" lang="en-US" altLang="ja-JP" sz="2400" b="1" dirty="0">
              <a:solidFill>
                <a:srgbClr val="C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2400" b="1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コロナのたとえは</a:t>
            </a:r>
            <a:endParaRPr kumimoji="1" lang="en-US" altLang="ja-JP" sz="2400" b="1" dirty="0">
              <a:solidFill>
                <a:srgbClr val="C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2400" b="1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ちょっとね～</a:t>
            </a:r>
            <a:endParaRPr kumimoji="1" lang="en-US" altLang="ja-JP" sz="2400" b="1" dirty="0">
              <a:solidFill>
                <a:srgbClr val="C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1DB96DC6-1CCD-4DF8-AD6B-C8248E7B2F25}"/>
              </a:ext>
            </a:extLst>
          </p:cNvPr>
          <p:cNvSpPr/>
          <p:nvPr/>
        </p:nvSpPr>
        <p:spPr>
          <a:xfrm>
            <a:off x="684113" y="4953000"/>
            <a:ext cx="892629" cy="831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イ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9D1699FA-2B6B-4815-90CB-71CE8678E4BF}"/>
              </a:ext>
            </a:extLst>
          </p:cNvPr>
          <p:cNvSpPr/>
          <p:nvPr/>
        </p:nvSpPr>
        <p:spPr>
          <a:xfrm>
            <a:off x="684113" y="3999169"/>
            <a:ext cx="892629" cy="831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ウ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D4296BEE-6713-4CFF-A11D-F55A0FB8E553}"/>
              </a:ext>
            </a:extLst>
          </p:cNvPr>
          <p:cNvSpPr/>
          <p:nvPr/>
        </p:nvSpPr>
        <p:spPr>
          <a:xfrm>
            <a:off x="648963" y="6822254"/>
            <a:ext cx="892629" cy="831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ス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96AD729E-E8E4-47B2-B041-6F1152EBD2BB}"/>
              </a:ext>
            </a:extLst>
          </p:cNvPr>
          <p:cNvSpPr/>
          <p:nvPr/>
        </p:nvSpPr>
        <p:spPr>
          <a:xfrm>
            <a:off x="1812171" y="5467949"/>
            <a:ext cx="892629" cy="8314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ス</a:t>
            </a:r>
          </a:p>
        </p:txBody>
      </p:sp>
      <p:sp>
        <p:nvSpPr>
          <p:cNvPr id="26" name="吹き出し: 円形 25">
            <a:extLst>
              <a:ext uri="{FF2B5EF4-FFF2-40B4-BE49-F238E27FC236}">
                <a16:creationId xmlns:a16="http://schemas.microsoft.com/office/drawing/2014/main" id="{A38863BC-1244-43C0-A0CC-6D41065CFCC2}"/>
              </a:ext>
            </a:extLst>
          </p:cNvPr>
          <p:cNvSpPr/>
          <p:nvPr/>
        </p:nvSpPr>
        <p:spPr>
          <a:xfrm>
            <a:off x="2130018" y="240885"/>
            <a:ext cx="2825145" cy="1479615"/>
          </a:xfrm>
          <a:prstGeom prst="wedgeEllipseCallout">
            <a:avLst>
              <a:gd name="adj1" fmla="val -62004"/>
              <a:gd name="adj2" fmla="val -49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rgbClr val="FFFF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どんな内容</a:t>
            </a:r>
            <a:endParaRPr kumimoji="1" lang="en-US" altLang="ja-JP" sz="2400" dirty="0">
              <a:solidFill>
                <a:srgbClr val="FFFF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2400" dirty="0">
                <a:solidFill>
                  <a:srgbClr val="FFFF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かな？</a:t>
            </a:r>
            <a:endParaRPr kumimoji="1" lang="en-US" altLang="ja-JP" sz="2400" dirty="0">
              <a:solidFill>
                <a:srgbClr val="FFFF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677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5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500"/>
                            </p:stCondLst>
                            <p:childTnLst>
                              <p:par>
                                <p:cTn id="4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500"/>
                            </p:stCondLst>
                            <p:childTnLst>
                              <p:par>
                                <p:cTn id="6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000"/>
                            </p:stCondLst>
                            <p:childTnLst>
                              <p:par>
                                <p:cTn id="6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2500"/>
                            </p:stCondLst>
                            <p:childTnLst>
                              <p:par>
                                <p:cTn id="7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3000"/>
                            </p:stCondLst>
                            <p:childTnLst>
                              <p:par>
                                <p:cTn id="8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3500"/>
                            </p:stCondLst>
                            <p:childTnLst>
                              <p:par>
                                <p:cTn id="8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4000"/>
                            </p:stCondLst>
                            <p:childTnLst>
                              <p:par>
                                <p:cTn id="9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4500"/>
                            </p:stCondLst>
                            <p:childTnLst>
                              <p:par>
                                <p:cTn id="10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0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7000"/>
                            </p:stCondLst>
                            <p:childTnLst>
                              <p:par>
                                <p:cTn id="1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8" presetID="2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3000"/>
                            </p:stCondLst>
                            <p:childTnLst>
                              <p:par>
                                <p:cTn id="135" presetID="10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45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8" grpId="0" animBg="1"/>
      <p:bldP spid="28" grpId="0" animBg="1"/>
      <p:bldP spid="2" grpId="0" animBg="1"/>
      <p:bldP spid="13" grpId="0" animBg="1"/>
      <p:bldP spid="29" grpId="0" animBg="1"/>
      <p:bldP spid="33" grpId="0" animBg="1"/>
      <p:bldP spid="34" grpId="0" animBg="1"/>
      <p:bldP spid="35" grpId="0" animBg="1"/>
      <p:bldP spid="36" grpId="0" animBg="1"/>
      <p:bldP spid="2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1586</TotalTime>
  <Words>98</Words>
  <Application>Microsoft Office PowerPoint</Application>
  <PresentationFormat>A4 210 x 297 mm</PresentationFormat>
  <Paragraphs>62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HGPｺﾞｼｯｸE</vt:lpstr>
      <vt:lpstr>HGP創英角ﾎﾟｯﾌﾟ体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榊原 金市</dc:creator>
  <cp:lastModifiedBy>榊原 金市</cp:lastModifiedBy>
  <cp:revision>51</cp:revision>
  <dcterms:created xsi:type="dcterms:W3CDTF">2020-04-17T02:37:44Z</dcterms:created>
  <dcterms:modified xsi:type="dcterms:W3CDTF">2020-04-18T06:07:32Z</dcterms:modified>
</cp:coreProperties>
</file>