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1" autoAdjust="0"/>
    <p:restoredTop sz="95401" autoAdjust="0"/>
  </p:normalViewPr>
  <p:slideViewPr>
    <p:cSldViewPr snapToGrid="0">
      <p:cViewPr varScale="1">
        <p:scale>
          <a:sx n="60" d="100"/>
          <a:sy n="60" d="100"/>
        </p:scale>
        <p:origin x="40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E514A-3586-41D7-B028-868F81654BB8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35075"/>
            <a:ext cx="23082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95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03F80-3321-44C9-8427-59D683FEA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79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03F80-3321-44C9-8427-59D683FEAA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87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82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5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00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84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2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54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31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7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32A9D-5317-4AE1-A0ED-2D83AB696C11}" type="datetimeFigureOut">
              <a:rPr kumimoji="1" lang="ja-JP" altLang="en-US" smtClean="0"/>
              <a:t>2021/8/25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530C-F266-44C8-8371-216DBD19A5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77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sv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9.jp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7924A65B-F5C7-452D-BB25-D410A053D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936" y="1553844"/>
            <a:ext cx="2445731" cy="15732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53160D-BE3E-48D7-9458-C61584F77D0B}"/>
              </a:ext>
            </a:extLst>
          </p:cNvPr>
          <p:cNvSpPr txBox="1"/>
          <p:nvPr/>
        </p:nvSpPr>
        <p:spPr>
          <a:xfrm>
            <a:off x="10958533" y="1207294"/>
            <a:ext cx="409792" cy="37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sz="1463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8F9E783-9C1A-4FE0-9186-83CBA8EFA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238" y="6505075"/>
            <a:ext cx="1331125" cy="2662250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5F66D97-1F9F-419B-8166-4F3C91130953}"/>
              </a:ext>
            </a:extLst>
          </p:cNvPr>
          <p:cNvSpPr/>
          <p:nvPr/>
        </p:nvSpPr>
        <p:spPr>
          <a:xfrm>
            <a:off x="0" y="62357"/>
            <a:ext cx="6857999" cy="967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2021.08.25.</a:t>
            </a:r>
          </a:p>
          <a:p>
            <a:pPr algn="r"/>
            <a:r>
              <a:rPr lang="ja-JP" altLang="en-US" sz="13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小宮三千夫</a:t>
            </a:r>
            <a:endParaRPr lang="en-US" altLang="ja-JP" sz="13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endParaRPr lang="ja-JP" altLang="en-US" sz="1463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あいだみつお</a:t>
            </a:r>
            <a:r>
              <a:rPr lang="en-US" altLang="ja-JP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｢</a:t>
            </a:r>
            <a:r>
              <a:rPr lang="ja-JP" altLang="en-US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にんげんだもの</a:t>
            </a:r>
            <a:r>
              <a:rPr lang="en-US" altLang="ja-JP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｣</a:t>
            </a:r>
            <a:r>
              <a:rPr lang="ja-JP" altLang="en-US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より</a:t>
            </a:r>
            <a:r>
              <a:rPr lang="en-US" altLang="ja-JP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-1 </a:t>
            </a:r>
            <a:r>
              <a:rPr lang="ja-JP" altLang="en-US" sz="1625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より</a:t>
            </a:r>
            <a:r>
              <a:rPr lang="en-US" altLang="ja-JP" sz="1625" u="sng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-25</a:t>
            </a:r>
          </a:p>
        </p:txBody>
      </p:sp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B4499988-3A76-4B6F-94DC-9483378AE6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016" y="3910040"/>
            <a:ext cx="2903288" cy="1689186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2636FF-F82B-4EF7-B7B6-EE5485501D48}"/>
              </a:ext>
            </a:extLst>
          </p:cNvPr>
          <p:cNvSpPr txBox="1"/>
          <p:nvPr/>
        </p:nvSpPr>
        <p:spPr>
          <a:xfrm>
            <a:off x="4645403" y="1425365"/>
            <a:ext cx="1569660" cy="18186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たべられたって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いいじゃないか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アンパン</a:t>
            </a:r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（マン）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だもの</a:t>
            </a:r>
            <a:endParaRPr lang="en-US" altLang="ja-JP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みちお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7D25CA-64EB-4B35-80B3-A0E743F3FD3D}"/>
              </a:ext>
            </a:extLst>
          </p:cNvPr>
          <p:cNvSpPr txBox="1"/>
          <p:nvPr/>
        </p:nvSpPr>
        <p:spPr>
          <a:xfrm>
            <a:off x="434809" y="3810965"/>
            <a:ext cx="2123658" cy="22840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気が大きくて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自信過剰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ひとのいうことを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まるで気にしない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そんなヤツほど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よくねむる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r"/>
            <a:r>
              <a:rPr lang="en-US" altLang="ja-JP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	</a:t>
            </a:r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みちお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F18FCD-E075-4D83-8D6A-15CCAA70358A}"/>
              </a:ext>
            </a:extLst>
          </p:cNvPr>
          <p:cNvSpPr txBox="1"/>
          <p:nvPr/>
        </p:nvSpPr>
        <p:spPr>
          <a:xfrm>
            <a:off x="4368404" y="6416363"/>
            <a:ext cx="1846659" cy="29576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どんなぐちでも気持ちよく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聞きながしてくれる人 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その人はあなたにとって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大事な大事な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やまのかみだ</a:t>
            </a:r>
            <a:endParaRPr lang="en-US" altLang="ja-JP" sz="1800" dirty="0">
              <a:solidFill>
                <a:schemeClr val="accent5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r"/>
            <a:r>
              <a:rPr lang="en-US" altLang="ja-JP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	</a:t>
            </a:r>
            <a:r>
              <a:rPr lang="ja-JP" altLang="en-US" sz="1800" dirty="0">
                <a:solidFill>
                  <a:schemeClr val="accent5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みちお</a:t>
            </a:r>
          </a:p>
        </p:txBody>
      </p:sp>
      <p:pic>
        <p:nvPicPr>
          <p:cNvPr id="20" name="グラフィックス 19" descr="戻る 単色塗りつぶし">
            <a:extLst>
              <a:ext uri="{FF2B5EF4-FFF2-40B4-BE49-F238E27FC236}">
                <a16:creationId xmlns:a16="http://schemas.microsoft.com/office/drawing/2014/main" id="{8D18CBA4-D605-46E1-8385-8530768BD2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694568" y="5022051"/>
            <a:ext cx="701428" cy="701428"/>
          </a:xfrm>
          <a:prstGeom prst="rect">
            <a:avLst/>
          </a:prstGeom>
        </p:spPr>
      </p:pic>
      <p:pic>
        <p:nvPicPr>
          <p:cNvPr id="7" name="グラフィックス 6" descr="戻る 単色塗りつぶし">
            <a:extLst>
              <a:ext uri="{FF2B5EF4-FFF2-40B4-BE49-F238E27FC236}">
                <a16:creationId xmlns:a16="http://schemas.microsoft.com/office/drawing/2014/main" id="{A13ADB7F-D1D7-4AD3-A069-959AED8F25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3588240" y="2207677"/>
            <a:ext cx="620707" cy="579578"/>
          </a:xfrm>
          <a:prstGeom prst="rect">
            <a:avLst/>
          </a:prstGeom>
        </p:spPr>
      </p:pic>
      <p:pic>
        <p:nvPicPr>
          <p:cNvPr id="15" name="グラフィックス 14" descr="戻る 単色塗りつぶし">
            <a:extLst>
              <a:ext uri="{FF2B5EF4-FFF2-40B4-BE49-F238E27FC236}">
                <a16:creationId xmlns:a16="http://schemas.microsoft.com/office/drawing/2014/main" id="{4C2BD063-93D5-4484-B253-E2A50BAC55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3263081" y="7490879"/>
            <a:ext cx="620707" cy="57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84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53160D-BE3E-48D7-9458-C61584F77D0B}"/>
              </a:ext>
            </a:extLst>
          </p:cNvPr>
          <p:cNvSpPr txBox="1"/>
          <p:nvPr/>
        </p:nvSpPr>
        <p:spPr>
          <a:xfrm>
            <a:off x="10958533" y="1207294"/>
            <a:ext cx="409792" cy="37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kumimoji="1" lang="ja-JP" altLang="en-US" sz="1463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B95DD8D-B419-4499-8817-324BB9746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389" y="675340"/>
            <a:ext cx="2322359" cy="16488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79FFAD-178E-44D4-B9A3-012BB43EB238}"/>
              </a:ext>
            </a:extLst>
          </p:cNvPr>
          <p:cNvSpPr txBox="1"/>
          <p:nvPr/>
        </p:nvSpPr>
        <p:spPr>
          <a:xfrm>
            <a:off x="637252" y="614657"/>
            <a:ext cx="2123658" cy="25827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しあわせは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いつも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じぶんの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こころが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きめる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とはかぎらない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r"/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みちお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グラフィックス 7" descr="戻る 単色塗りつぶし">
            <a:extLst>
              <a:ext uri="{FF2B5EF4-FFF2-40B4-BE49-F238E27FC236}">
                <a16:creationId xmlns:a16="http://schemas.microsoft.com/office/drawing/2014/main" id="{3B3784F4-45A1-4FEC-98EA-23DA6ACCBA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3051854" y="1914592"/>
            <a:ext cx="701428" cy="701428"/>
          </a:xfrm>
          <a:prstGeom prst="rect">
            <a:avLst/>
          </a:prstGeom>
        </p:spPr>
      </p:pic>
      <p:pic>
        <p:nvPicPr>
          <p:cNvPr id="10" name="図 9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CA824A8B-E9B0-4EB8-8BC8-C838E3398081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62809"/>
            <a:ext cx="3967432" cy="2078769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A8DD0BE-F59C-41B0-9D0A-9C84366258D6}"/>
              </a:ext>
            </a:extLst>
          </p:cNvPr>
          <p:cNvSpPr txBox="1"/>
          <p:nvPr/>
        </p:nvSpPr>
        <p:spPr>
          <a:xfrm>
            <a:off x="3909292" y="4761545"/>
            <a:ext cx="2677656" cy="3018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あのときの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あの苦しみも</a:t>
            </a: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あのときの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あの悲しみも</a:t>
            </a: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まったく肥料に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ならなかったなあ</a:t>
            </a: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なにがたりなかった</a:t>
            </a:r>
            <a:endParaRPr kumimoji="1" lang="en-US" altLang="ja-JP" dirty="0">
              <a:solidFill>
                <a:schemeClr val="accent5">
                  <a:lumMod val="7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のかなあ　　　</a:t>
            </a:r>
          </a:p>
          <a:p>
            <a:pPr algn="r"/>
            <a:r>
              <a:rPr kumimoji="1" lang="ja-JP" altLang="en-US" dirty="0">
                <a:solidFill>
                  <a:schemeClr val="accent5">
                    <a:lumMod val="7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みちお</a:t>
            </a:r>
          </a:p>
        </p:txBody>
      </p:sp>
      <p:pic>
        <p:nvPicPr>
          <p:cNvPr id="14" name="グラフィックス 13" descr="戻る 単色塗りつぶし">
            <a:extLst>
              <a:ext uri="{FF2B5EF4-FFF2-40B4-BE49-F238E27FC236}">
                <a16:creationId xmlns:a16="http://schemas.microsoft.com/office/drawing/2014/main" id="{C169C4D6-D9C2-4CCB-881F-2C10A2C204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303710" y="6065304"/>
            <a:ext cx="746719" cy="74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7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111</Words>
  <Application>Microsoft Office PowerPoint</Application>
  <PresentationFormat>A4 210 x 297 mm</PresentationFormat>
  <Paragraphs>39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HGP創英角ﾎﾟｯﾌﾟ体</vt:lpstr>
      <vt:lpstr>HGS創英角ﾎﾟｯﾌﾟ体</vt:lpstr>
      <vt:lpstr>HG創英角ﾎﾟｯﾌﾟ体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三千夫 小宮</dc:creator>
  <cp:lastModifiedBy>三千夫 小宮</cp:lastModifiedBy>
  <cp:revision>24</cp:revision>
  <cp:lastPrinted>2019-08-28T00:31:06Z</cp:lastPrinted>
  <dcterms:created xsi:type="dcterms:W3CDTF">2019-08-27T01:53:59Z</dcterms:created>
  <dcterms:modified xsi:type="dcterms:W3CDTF">2021-08-24T16:12:52Z</dcterms:modified>
</cp:coreProperties>
</file>