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1" r:id="rId5"/>
    <p:sldId id="263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4472C4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54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A45E-742F-4E0E-8D03-A1DE470EDD57}" type="datetimeFigureOut">
              <a:rPr kumimoji="1" lang="ja-JP" altLang="en-US" smtClean="0"/>
              <a:t>2020/11/23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B6E2-F68A-4068-948E-1734524BE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A45E-742F-4E0E-8D03-A1DE470EDD57}" type="datetimeFigureOut">
              <a:rPr kumimoji="1" lang="ja-JP" altLang="en-US" smtClean="0"/>
              <a:t>2020/11/23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B6E2-F68A-4068-948E-1734524BE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46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A45E-742F-4E0E-8D03-A1DE470EDD57}" type="datetimeFigureOut">
              <a:rPr kumimoji="1" lang="ja-JP" altLang="en-US" smtClean="0"/>
              <a:t>2020/11/23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B6E2-F68A-4068-948E-1734524BE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A45E-742F-4E0E-8D03-A1DE470EDD57}" type="datetimeFigureOut">
              <a:rPr kumimoji="1" lang="ja-JP" altLang="en-US" smtClean="0"/>
              <a:t>2020/11/23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B6E2-F68A-4068-948E-1734524BE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97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A45E-742F-4E0E-8D03-A1DE470EDD57}" type="datetimeFigureOut">
              <a:rPr kumimoji="1" lang="ja-JP" altLang="en-US" smtClean="0"/>
              <a:t>2020/11/23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B6E2-F68A-4068-948E-1734524BE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26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A45E-742F-4E0E-8D03-A1DE470EDD57}" type="datetimeFigureOut">
              <a:rPr kumimoji="1" lang="ja-JP" altLang="en-US" smtClean="0"/>
              <a:t>2020/11/23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B6E2-F68A-4068-948E-1734524BE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4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A45E-742F-4E0E-8D03-A1DE470EDD57}" type="datetimeFigureOut">
              <a:rPr kumimoji="1" lang="ja-JP" altLang="en-US" smtClean="0"/>
              <a:t>2020/11/23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B6E2-F68A-4068-948E-1734524BE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130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A45E-742F-4E0E-8D03-A1DE470EDD57}" type="datetimeFigureOut">
              <a:rPr kumimoji="1" lang="ja-JP" altLang="en-US" smtClean="0"/>
              <a:t>2020/11/23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B6E2-F68A-4068-948E-1734524BE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99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A45E-742F-4E0E-8D03-A1DE470EDD57}" type="datetimeFigureOut">
              <a:rPr kumimoji="1" lang="ja-JP" altLang="en-US" smtClean="0"/>
              <a:t>2020/11/23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B6E2-F68A-4068-948E-1734524BE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27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A45E-742F-4E0E-8D03-A1DE470EDD57}" type="datetimeFigureOut">
              <a:rPr kumimoji="1" lang="ja-JP" altLang="en-US" smtClean="0"/>
              <a:t>2020/11/23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B6E2-F68A-4068-948E-1734524BE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69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A45E-742F-4E0E-8D03-A1DE470EDD57}" type="datetimeFigureOut">
              <a:rPr kumimoji="1" lang="ja-JP" altLang="en-US" smtClean="0"/>
              <a:t>2020/11/23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B6E2-F68A-4068-948E-1734524BE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44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AA45E-742F-4E0E-8D03-A1DE470EDD57}" type="datetimeFigureOut">
              <a:rPr kumimoji="1" lang="ja-JP" altLang="en-US" smtClean="0"/>
              <a:t>2020/11/23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1B6E2-F68A-4068-948E-1734524BE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681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895AE119-500A-4202-A29A-2B003310AEB2}"/>
              </a:ext>
            </a:extLst>
          </p:cNvPr>
          <p:cNvSpPr/>
          <p:nvPr/>
        </p:nvSpPr>
        <p:spPr>
          <a:xfrm>
            <a:off x="2979896" y="1853326"/>
            <a:ext cx="3165384" cy="323236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xmlns="" id="{820D4723-E37F-47CD-945E-68107D4720F3}"/>
              </a:ext>
            </a:extLst>
          </p:cNvPr>
          <p:cNvSpPr/>
          <p:nvPr/>
        </p:nvSpPr>
        <p:spPr>
          <a:xfrm>
            <a:off x="5072045" y="1843590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xmlns="" id="{E3C271CA-C21E-4C2A-AC62-37821D28444C}"/>
              </a:ext>
            </a:extLst>
          </p:cNvPr>
          <p:cNvSpPr/>
          <p:nvPr/>
        </p:nvSpPr>
        <p:spPr>
          <a:xfrm>
            <a:off x="4027857" y="2882615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xmlns="" id="{1AD288E6-C52C-4C5D-BBB0-32F09D02600E}"/>
              </a:ext>
            </a:extLst>
          </p:cNvPr>
          <p:cNvSpPr/>
          <p:nvPr/>
        </p:nvSpPr>
        <p:spPr>
          <a:xfrm>
            <a:off x="2999217" y="3979302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xmlns="" id="{E016FD33-DFF8-47C3-B38C-1DF753E88B2A}"/>
              </a:ext>
            </a:extLst>
          </p:cNvPr>
          <p:cNvSpPr/>
          <p:nvPr/>
        </p:nvSpPr>
        <p:spPr>
          <a:xfrm>
            <a:off x="5081269" y="3964500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25B8D771-4D61-41FE-806E-1F6A65324F4A}"/>
              </a:ext>
            </a:extLst>
          </p:cNvPr>
          <p:cNvSpPr/>
          <p:nvPr/>
        </p:nvSpPr>
        <p:spPr>
          <a:xfrm>
            <a:off x="2976875" y="1827559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xmlns="" id="{5991A356-ED08-4842-96C4-B616AF2FDDFE}"/>
              </a:ext>
            </a:extLst>
          </p:cNvPr>
          <p:cNvSpPr/>
          <p:nvPr/>
        </p:nvSpPr>
        <p:spPr>
          <a:xfrm>
            <a:off x="1874041" y="716536"/>
            <a:ext cx="5400000" cy="5400000"/>
          </a:xfrm>
          <a:prstGeom prst="rec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xmlns="" id="{8146205B-72C0-4770-A035-461FCA9C03B0}"/>
              </a:ext>
            </a:extLst>
          </p:cNvPr>
          <p:cNvCxnSpPr>
            <a:cxnSpLocks/>
          </p:cNvCxnSpPr>
          <p:nvPr/>
        </p:nvCxnSpPr>
        <p:spPr>
          <a:xfrm>
            <a:off x="1848643" y="1876721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xmlns="" id="{352BA963-69E8-4FC4-9929-D86451A9ACC5}"/>
              </a:ext>
            </a:extLst>
          </p:cNvPr>
          <p:cNvCxnSpPr>
            <a:cxnSpLocks/>
          </p:cNvCxnSpPr>
          <p:nvPr/>
        </p:nvCxnSpPr>
        <p:spPr>
          <a:xfrm>
            <a:off x="1848643" y="2889000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xmlns="" id="{E93D85C6-5DE3-477C-8FC7-3D55420DD2EE}"/>
              </a:ext>
            </a:extLst>
          </p:cNvPr>
          <p:cNvCxnSpPr>
            <a:cxnSpLocks/>
          </p:cNvCxnSpPr>
          <p:nvPr/>
        </p:nvCxnSpPr>
        <p:spPr>
          <a:xfrm>
            <a:off x="1848643" y="3969000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xmlns="" id="{F62AD227-0EFE-415E-A121-1F97158BB25F}"/>
              </a:ext>
            </a:extLst>
          </p:cNvPr>
          <p:cNvCxnSpPr>
            <a:cxnSpLocks/>
          </p:cNvCxnSpPr>
          <p:nvPr/>
        </p:nvCxnSpPr>
        <p:spPr>
          <a:xfrm>
            <a:off x="1848643" y="5049000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xmlns="" id="{18972564-0EEA-4F55-B698-2FB9D72DA1B7}"/>
              </a:ext>
            </a:extLst>
          </p:cNvPr>
          <p:cNvCxnSpPr>
            <a:cxnSpLocks/>
          </p:cNvCxnSpPr>
          <p:nvPr/>
        </p:nvCxnSpPr>
        <p:spPr>
          <a:xfrm rot="5400000">
            <a:off x="288673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xmlns="" id="{638E24F7-1B90-4A41-B6FA-DF09859C8E0E}"/>
              </a:ext>
            </a:extLst>
          </p:cNvPr>
          <p:cNvCxnSpPr>
            <a:cxnSpLocks/>
          </p:cNvCxnSpPr>
          <p:nvPr/>
        </p:nvCxnSpPr>
        <p:spPr>
          <a:xfrm rot="5400000">
            <a:off x="1310464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xmlns="" id="{FE6CC4EA-851B-4C86-8098-2751E9C5831C}"/>
              </a:ext>
            </a:extLst>
          </p:cNvPr>
          <p:cNvCxnSpPr>
            <a:cxnSpLocks/>
          </p:cNvCxnSpPr>
          <p:nvPr/>
        </p:nvCxnSpPr>
        <p:spPr>
          <a:xfrm rot="5400000">
            <a:off x="2394132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xmlns="" id="{9270C735-1BFE-4E27-9107-F4D3F0647A87}"/>
              </a:ext>
            </a:extLst>
          </p:cNvPr>
          <p:cNvCxnSpPr>
            <a:cxnSpLocks/>
          </p:cNvCxnSpPr>
          <p:nvPr/>
        </p:nvCxnSpPr>
        <p:spPr>
          <a:xfrm rot="5400000">
            <a:off x="3429000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CB4DFF8-0DF5-491F-9BF0-E81244282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859" y="-240954"/>
            <a:ext cx="7515665" cy="948363"/>
          </a:xfrm>
        </p:spPr>
        <p:txBody>
          <a:bodyPr>
            <a:normAutofit/>
          </a:bodyPr>
          <a:lstStyle/>
          <a:p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魔方陣の作り方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4EE198F2-B3FB-43C4-8727-C5A0D6C905CB}"/>
              </a:ext>
            </a:extLst>
          </p:cNvPr>
          <p:cNvSpPr/>
          <p:nvPr/>
        </p:nvSpPr>
        <p:spPr>
          <a:xfrm>
            <a:off x="4017994" y="756730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xmlns="" id="{6890101B-E4F2-40F6-BD19-C05DC43FADCE}"/>
              </a:ext>
            </a:extLst>
          </p:cNvPr>
          <p:cNvSpPr/>
          <p:nvPr/>
        </p:nvSpPr>
        <p:spPr>
          <a:xfrm>
            <a:off x="2964548" y="1843621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xmlns="" id="{B3C63745-6EF6-48F2-A961-2494BC6BE238}"/>
              </a:ext>
            </a:extLst>
          </p:cNvPr>
          <p:cNvSpPr/>
          <p:nvPr/>
        </p:nvSpPr>
        <p:spPr>
          <a:xfrm>
            <a:off x="1866286" y="2871642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xmlns="" id="{68C06A73-D257-4CF6-B3CB-206F1FA9BBFB}"/>
              </a:ext>
            </a:extLst>
          </p:cNvPr>
          <p:cNvSpPr/>
          <p:nvPr/>
        </p:nvSpPr>
        <p:spPr>
          <a:xfrm>
            <a:off x="2941708" y="3956229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xmlns="" id="{FA1D2DA5-BE93-4C32-963D-A7BC97D93032}"/>
              </a:ext>
            </a:extLst>
          </p:cNvPr>
          <p:cNvSpPr/>
          <p:nvPr/>
        </p:nvSpPr>
        <p:spPr>
          <a:xfrm>
            <a:off x="5067274" y="1827783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xmlns="" id="{68961D54-D470-4F8C-AD0C-99F60AFD153F}"/>
              </a:ext>
            </a:extLst>
          </p:cNvPr>
          <p:cNvSpPr/>
          <p:nvPr/>
        </p:nvSpPr>
        <p:spPr>
          <a:xfrm>
            <a:off x="4013828" y="2914674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xmlns="" id="{D4AB334F-5401-4DB5-92FD-4BA00F4E2461}"/>
              </a:ext>
            </a:extLst>
          </p:cNvPr>
          <p:cNvSpPr/>
          <p:nvPr/>
        </p:nvSpPr>
        <p:spPr>
          <a:xfrm>
            <a:off x="6137400" y="2894503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xmlns="" id="{706DB1C4-F91D-4B71-8851-98F2E0503F74}"/>
              </a:ext>
            </a:extLst>
          </p:cNvPr>
          <p:cNvSpPr/>
          <p:nvPr/>
        </p:nvSpPr>
        <p:spPr>
          <a:xfrm>
            <a:off x="5083954" y="3981394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xmlns="" id="{EEF7755A-B82B-43E8-A746-B53DD02D7B4C}"/>
              </a:ext>
            </a:extLst>
          </p:cNvPr>
          <p:cNvSpPr/>
          <p:nvPr/>
        </p:nvSpPr>
        <p:spPr>
          <a:xfrm>
            <a:off x="3985692" y="5009415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xmlns="" id="{3342A767-F67F-4A7A-AF7B-E3B7114DB50B}"/>
              </a:ext>
            </a:extLst>
          </p:cNvPr>
          <p:cNvSpPr/>
          <p:nvPr/>
        </p:nvSpPr>
        <p:spPr>
          <a:xfrm>
            <a:off x="8449436" y="-2683"/>
            <a:ext cx="615553" cy="6914713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まず、５</a:t>
            </a:r>
            <a:r>
              <a:rPr lang="en-US" altLang="ja-JP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５の二十五のマスを作ります。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xmlns="" id="{7DE6326B-FADC-4C31-95A1-C016D039F1CB}"/>
              </a:ext>
            </a:extLst>
          </p:cNvPr>
          <p:cNvSpPr/>
          <p:nvPr/>
        </p:nvSpPr>
        <p:spPr>
          <a:xfrm>
            <a:off x="7356746" y="70993"/>
            <a:ext cx="1046440" cy="5837495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そして、中央の上に１を置き、</a:t>
            </a:r>
            <a:endParaRPr lang="en-US" altLang="ja-JP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左斜め下に２・３と置きます。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xmlns="" id="{2169BAF3-8AA1-4517-B372-13C0F4C24A69}"/>
              </a:ext>
            </a:extLst>
          </p:cNvPr>
          <p:cNvSpPr/>
          <p:nvPr/>
        </p:nvSpPr>
        <p:spPr>
          <a:xfrm>
            <a:off x="-88590" y="-127420"/>
            <a:ext cx="1908215" cy="6196568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続いて、１の右の一段下から</a:t>
            </a:r>
            <a:endParaRPr lang="en-US" altLang="ja-JP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４・５・６と置き、</a:t>
            </a:r>
            <a:endParaRPr lang="en-US" altLang="ja-JP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さらに、右の下から</a:t>
            </a:r>
            <a:endParaRPr lang="en-US" altLang="ja-JP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７・８・９と置きます。</a:t>
            </a: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xmlns="" id="{DD359D63-56E0-4310-9F47-90E045BCB20D}"/>
              </a:ext>
            </a:extLst>
          </p:cNvPr>
          <p:cNvCxnSpPr>
            <a:cxnSpLocks/>
          </p:cNvCxnSpPr>
          <p:nvPr/>
        </p:nvCxnSpPr>
        <p:spPr>
          <a:xfrm flipH="1" flipV="1">
            <a:off x="4797083" y="1491176"/>
            <a:ext cx="3277772" cy="2460466"/>
          </a:xfrm>
          <a:prstGeom prst="straightConnector1">
            <a:avLst/>
          </a:prstGeom>
          <a:ln w="76200">
            <a:solidFill>
              <a:srgbClr val="FF0000">
                <a:alpha val="27059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xmlns="" id="{F516D610-B85F-4B83-9D4E-E7D4A247F2AD}"/>
              </a:ext>
            </a:extLst>
          </p:cNvPr>
          <p:cNvCxnSpPr/>
          <p:nvPr/>
        </p:nvCxnSpPr>
        <p:spPr>
          <a:xfrm flipV="1">
            <a:off x="1702191" y="2367559"/>
            <a:ext cx="3587261" cy="1219703"/>
          </a:xfrm>
          <a:prstGeom prst="straightConnector1">
            <a:avLst/>
          </a:prstGeom>
          <a:ln w="76200">
            <a:solidFill>
              <a:srgbClr val="4472C4">
                <a:alpha val="25882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円/楕円 2"/>
          <p:cNvSpPr/>
          <p:nvPr/>
        </p:nvSpPr>
        <p:spPr>
          <a:xfrm>
            <a:off x="4078376" y="826126"/>
            <a:ext cx="987316" cy="987316"/>
          </a:xfrm>
          <a:prstGeom prst="ellipse">
            <a:avLst/>
          </a:prstGeom>
          <a:solidFill>
            <a:srgbClr val="FF0000">
              <a:alpha val="3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5110605" y="1876011"/>
            <a:ext cx="987316" cy="987316"/>
          </a:xfrm>
          <a:prstGeom prst="ellipse">
            <a:avLst/>
          </a:prstGeom>
          <a:solidFill>
            <a:schemeClr val="accent1">
              <a:alpha val="329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06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250"/>
                            </p:stCondLst>
                            <p:childTnLst>
                              <p:par>
                                <p:cTn id="53" presetID="21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9250"/>
                            </p:stCondLst>
                            <p:childTnLst>
                              <p:par>
                                <p:cTn id="6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250"/>
                            </p:stCondLst>
                            <p:childTnLst>
                              <p:par>
                                <p:cTn id="6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750"/>
                            </p:stCondLst>
                            <p:childTnLst>
                              <p:par>
                                <p:cTn id="71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1250"/>
                            </p:stCondLst>
                            <p:childTnLst>
                              <p:par>
                                <p:cTn id="7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2250"/>
                            </p:stCondLst>
                            <p:childTnLst>
                              <p:par>
                                <p:cTn id="8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3250"/>
                            </p:stCondLst>
                            <p:childTnLst>
                              <p:par>
                                <p:cTn id="8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1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000"/>
                            </p:stCondLst>
                            <p:childTnLst>
                              <p:par>
                                <p:cTn id="97" presetID="21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1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0"/>
                            </p:stCondLst>
                            <p:childTnLst>
                              <p:par>
                                <p:cTn id="1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1000"/>
                            </p:stCondLst>
                            <p:childTnLst>
                              <p:par>
                                <p:cTn id="1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9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4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3500"/>
                            </p:stCondLst>
                            <p:childTnLst>
                              <p:par>
                                <p:cTn id="15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4000"/>
                            </p:stCondLst>
                            <p:childTnLst>
                              <p:par>
                                <p:cTn id="16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4500"/>
                            </p:stCondLst>
                            <p:childTnLst>
                              <p:par>
                                <p:cTn id="16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45000"/>
                            </p:stCondLst>
                            <p:childTnLst>
                              <p:par>
                                <p:cTn id="17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5500"/>
                            </p:stCondLst>
                            <p:childTnLst>
                              <p:par>
                                <p:cTn id="17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1" grpId="0" animBg="1"/>
      <p:bldP spid="42" grpId="0" animBg="1"/>
      <p:bldP spid="43" grpId="0" animBg="1"/>
      <p:bldP spid="44" grpId="0" animBg="1"/>
      <p:bldP spid="8" grpId="0" animBg="1"/>
      <p:bldP spid="13" grpId="0"/>
      <p:bldP spid="32" grpId="0"/>
      <p:bldP spid="33" grpId="0"/>
      <p:bldP spid="37" grpId="0"/>
      <p:bldP spid="35" grpId="0"/>
      <p:bldP spid="36" grpId="0"/>
      <p:bldP spid="38" grpId="0"/>
      <p:bldP spid="39" grpId="0"/>
      <p:bldP spid="40" grpId="0"/>
      <p:bldP spid="52" grpId="0"/>
      <p:bldP spid="53" grpId="0"/>
      <p:bldP spid="54" grpId="0"/>
      <p:bldP spid="3" grpId="0" animBg="1"/>
      <p:bldP spid="3" grpId="1" animBg="1"/>
      <p:bldP spid="34" grpId="0" animBg="1"/>
      <p:bldP spid="3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895AE119-500A-4202-A29A-2B003310AEB2}"/>
              </a:ext>
            </a:extLst>
          </p:cNvPr>
          <p:cNvSpPr/>
          <p:nvPr/>
        </p:nvSpPr>
        <p:spPr>
          <a:xfrm>
            <a:off x="2979896" y="1853326"/>
            <a:ext cx="3165384" cy="323236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xmlns="" id="{820D4723-E37F-47CD-945E-68107D4720F3}"/>
              </a:ext>
            </a:extLst>
          </p:cNvPr>
          <p:cNvSpPr/>
          <p:nvPr/>
        </p:nvSpPr>
        <p:spPr>
          <a:xfrm>
            <a:off x="5072045" y="1843590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xmlns="" id="{E3C271CA-C21E-4C2A-AC62-37821D28444C}"/>
              </a:ext>
            </a:extLst>
          </p:cNvPr>
          <p:cNvSpPr/>
          <p:nvPr/>
        </p:nvSpPr>
        <p:spPr>
          <a:xfrm>
            <a:off x="4027857" y="2882615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xmlns="" id="{1AD288E6-C52C-4C5D-BBB0-32F09D02600E}"/>
              </a:ext>
            </a:extLst>
          </p:cNvPr>
          <p:cNvSpPr/>
          <p:nvPr/>
        </p:nvSpPr>
        <p:spPr>
          <a:xfrm>
            <a:off x="2999217" y="3979302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xmlns="" id="{E016FD33-DFF8-47C3-B38C-1DF753E88B2A}"/>
              </a:ext>
            </a:extLst>
          </p:cNvPr>
          <p:cNvSpPr/>
          <p:nvPr/>
        </p:nvSpPr>
        <p:spPr>
          <a:xfrm>
            <a:off x="5081269" y="3964500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25B8D771-4D61-41FE-806E-1F6A65324F4A}"/>
              </a:ext>
            </a:extLst>
          </p:cNvPr>
          <p:cNvSpPr/>
          <p:nvPr/>
        </p:nvSpPr>
        <p:spPr>
          <a:xfrm>
            <a:off x="2976875" y="1827559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xmlns="" id="{5991A356-ED08-4842-96C4-B616AF2FDDFE}"/>
              </a:ext>
            </a:extLst>
          </p:cNvPr>
          <p:cNvSpPr/>
          <p:nvPr/>
        </p:nvSpPr>
        <p:spPr>
          <a:xfrm>
            <a:off x="1874041" y="716536"/>
            <a:ext cx="5400000" cy="5400000"/>
          </a:xfrm>
          <a:prstGeom prst="rec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xmlns="" id="{8146205B-72C0-4770-A035-461FCA9C03B0}"/>
              </a:ext>
            </a:extLst>
          </p:cNvPr>
          <p:cNvCxnSpPr>
            <a:cxnSpLocks/>
          </p:cNvCxnSpPr>
          <p:nvPr/>
        </p:nvCxnSpPr>
        <p:spPr>
          <a:xfrm>
            <a:off x="1848643" y="1876721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xmlns="" id="{352BA963-69E8-4FC4-9929-D86451A9ACC5}"/>
              </a:ext>
            </a:extLst>
          </p:cNvPr>
          <p:cNvCxnSpPr>
            <a:cxnSpLocks/>
          </p:cNvCxnSpPr>
          <p:nvPr/>
        </p:nvCxnSpPr>
        <p:spPr>
          <a:xfrm>
            <a:off x="1848643" y="2889000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xmlns="" id="{E93D85C6-5DE3-477C-8FC7-3D55420DD2EE}"/>
              </a:ext>
            </a:extLst>
          </p:cNvPr>
          <p:cNvCxnSpPr>
            <a:cxnSpLocks/>
          </p:cNvCxnSpPr>
          <p:nvPr/>
        </p:nvCxnSpPr>
        <p:spPr>
          <a:xfrm>
            <a:off x="1848643" y="3969000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xmlns="" id="{F62AD227-0EFE-415E-A121-1F97158BB25F}"/>
              </a:ext>
            </a:extLst>
          </p:cNvPr>
          <p:cNvCxnSpPr>
            <a:cxnSpLocks/>
          </p:cNvCxnSpPr>
          <p:nvPr/>
        </p:nvCxnSpPr>
        <p:spPr>
          <a:xfrm>
            <a:off x="1848643" y="5049000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xmlns="" id="{18972564-0EEA-4F55-B698-2FB9D72DA1B7}"/>
              </a:ext>
            </a:extLst>
          </p:cNvPr>
          <p:cNvCxnSpPr>
            <a:cxnSpLocks/>
          </p:cNvCxnSpPr>
          <p:nvPr/>
        </p:nvCxnSpPr>
        <p:spPr>
          <a:xfrm rot="5400000">
            <a:off x="288673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xmlns="" id="{638E24F7-1B90-4A41-B6FA-DF09859C8E0E}"/>
              </a:ext>
            </a:extLst>
          </p:cNvPr>
          <p:cNvCxnSpPr>
            <a:cxnSpLocks/>
          </p:cNvCxnSpPr>
          <p:nvPr/>
        </p:nvCxnSpPr>
        <p:spPr>
          <a:xfrm rot="5400000">
            <a:off x="1310464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xmlns="" id="{FE6CC4EA-851B-4C86-8098-2751E9C5831C}"/>
              </a:ext>
            </a:extLst>
          </p:cNvPr>
          <p:cNvCxnSpPr>
            <a:cxnSpLocks/>
          </p:cNvCxnSpPr>
          <p:nvPr/>
        </p:nvCxnSpPr>
        <p:spPr>
          <a:xfrm rot="5400000">
            <a:off x="2394132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xmlns="" id="{9270C735-1BFE-4E27-9107-F4D3F0647A87}"/>
              </a:ext>
            </a:extLst>
          </p:cNvPr>
          <p:cNvCxnSpPr>
            <a:cxnSpLocks/>
          </p:cNvCxnSpPr>
          <p:nvPr/>
        </p:nvCxnSpPr>
        <p:spPr>
          <a:xfrm rot="5400000">
            <a:off x="3429000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CB4DFF8-0DF5-491F-9BF0-E81244282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859" y="-211458"/>
            <a:ext cx="7515665" cy="948363"/>
          </a:xfrm>
        </p:spPr>
        <p:txBody>
          <a:bodyPr>
            <a:normAutofit/>
          </a:bodyPr>
          <a:lstStyle/>
          <a:p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魔方陣の作り方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4EE198F2-B3FB-43C4-8727-C5A0D6C905CB}"/>
              </a:ext>
            </a:extLst>
          </p:cNvPr>
          <p:cNvSpPr/>
          <p:nvPr/>
        </p:nvSpPr>
        <p:spPr>
          <a:xfrm>
            <a:off x="4017994" y="756730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xmlns="" id="{6890101B-E4F2-40F6-BD19-C05DC43FADCE}"/>
              </a:ext>
            </a:extLst>
          </p:cNvPr>
          <p:cNvSpPr/>
          <p:nvPr/>
        </p:nvSpPr>
        <p:spPr>
          <a:xfrm>
            <a:off x="2964548" y="1843621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xmlns="" id="{B3C63745-6EF6-48F2-A961-2494BC6BE238}"/>
              </a:ext>
            </a:extLst>
          </p:cNvPr>
          <p:cNvSpPr/>
          <p:nvPr/>
        </p:nvSpPr>
        <p:spPr>
          <a:xfrm>
            <a:off x="1866286" y="2871642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xmlns="" id="{68C06A73-D257-4CF6-B3CB-206F1FA9BBFB}"/>
              </a:ext>
            </a:extLst>
          </p:cNvPr>
          <p:cNvSpPr/>
          <p:nvPr/>
        </p:nvSpPr>
        <p:spPr>
          <a:xfrm>
            <a:off x="2941708" y="3956229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xmlns="" id="{FA1D2DA5-BE93-4C32-963D-A7BC97D93032}"/>
              </a:ext>
            </a:extLst>
          </p:cNvPr>
          <p:cNvSpPr/>
          <p:nvPr/>
        </p:nvSpPr>
        <p:spPr>
          <a:xfrm>
            <a:off x="5067274" y="1827783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xmlns="" id="{68961D54-D470-4F8C-AD0C-99F60AFD153F}"/>
              </a:ext>
            </a:extLst>
          </p:cNvPr>
          <p:cNvSpPr/>
          <p:nvPr/>
        </p:nvSpPr>
        <p:spPr>
          <a:xfrm>
            <a:off x="4013828" y="2914674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xmlns="" id="{D4AB334F-5401-4DB5-92FD-4BA00F4E2461}"/>
              </a:ext>
            </a:extLst>
          </p:cNvPr>
          <p:cNvSpPr/>
          <p:nvPr/>
        </p:nvSpPr>
        <p:spPr>
          <a:xfrm>
            <a:off x="6137400" y="2894503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xmlns="" id="{706DB1C4-F91D-4B71-8851-98F2E0503F74}"/>
              </a:ext>
            </a:extLst>
          </p:cNvPr>
          <p:cNvSpPr/>
          <p:nvPr/>
        </p:nvSpPr>
        <p:spPr>
          <a:xfrm>
            <a:off x="5083954" y="3981394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xmlns="" id="{EEF7755A-B82B-43E8-A746-B53DD02D7B4C}"/>
              </a:ext>
            </a:extLst>
          </p:cNvPr>
          <p:cNvSpPr/>
          <p:nvPr/>
        </p:nvSpPr>
        <p:spPr>
          <a:xfrm>
            <a:off x="3985692" y="5009415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xmlns="" id="{7C80C345-5F04-4249-BBE9-EA8EC84FB44D}"/>
              </a:ext>
            </a:extLst>
          </p:cNvPr>
          <p:cNvGrpSpPr/>
          <p:nvPr/>
        </p:nvGrpSpPr>
        <p:grpSpPr>
          <a:xfrm>
            <a:off x="2912378" y="1843590"/>
            <a:ext cx="3285338" cy="3244332"/>
            <a:chOff x="2925743" y="1857658"/>
            <a:chExt cx="3285338" cy="3244332"/>
          </a:xfrm>
        </p:grpSpPr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xmlns="" id="{1C1592D7-F42A-4B9B-B54E-28D1116D4026}"/>
                </a:ext>
              </a:extLst>
            </p:cNvPr>
            <p:cNvSpPr/>
            <p:nvPr/>
          </p:nvSpPr>
          <p:spPr>
            <a:xfrm>
              <a:off x="2971081" y="1857658"/>
              <a:ext cx="3240000" cy="3240000"/>
            </a:xfrm>
            <a:prstGeom prst="rect">
              <a:avLst/>
            </a:prstGeom>
            <a:noFill/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xmlns="" id="{7AF7501E-2A97-46D1-81E5-238CCC751241}"/>
                </a:ext>
              </a:extLst>
            </p:cNvPr>
            <p:cNvCxnSpPr/>
            <p:nvPr/>
          </p:nvCxnSpPr>
          <p:spPr>
            <a:xfrm>
              <a:off x="4013828" y="1857658"/>
              <a:ext cx="0" cy="3244332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xmlns="" id="{CA1FA671-FD42-4CB0-917B-5FCF0A79314A}"/>
                </a:ext>
              </a:extLst>
            </p:cNvPr>
            <p:cNvCxnSpPr/>
            <p:nvPr/>
          </p:nvCxnSpPr>
          <p:spPr>
            <a:xfrm>
              <a:off x="5084295" y="1857658"/>
              <a:ext cx="0" cy="3244332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xmlns="" id="{7674F6FD-EB99-4BD7-81AA-540C0162EAD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47909" y="1263164"/>
              <a:ext cx="0" cy="3244332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xmlns="" id="{B05E03BA-2F6B-40E4-85B2-929A29039A5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47909" y="2346834"/>
              <a:ext cx="0" cy="3244332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xmlns="" id="{3342A767-F67F-4A7A-AF7B-E3B7114DB50B}"/>
              </a:ext>
            </a:extLst>
          </p:cNvPr>
          <p:cNvSpPr/>
          <p:nvPr/>
        </p:nvSpPr>
        <p:spPr>
          <a:xfrm>
            <a:off x="8097560" y="81746"/>
            <a:ext cx="1046440" cy="6555641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つぎに、３</a:t>
            </a:r>
            <a:r>
              <a:rPr lang="en-US" altLang="ja-JP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３の９つのマスの中にある</a:t>
            </a:r>
            <a:endParaRPr lang="en-US" altLang="ja-JP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800" dirty="0">
                <a:ln w="0"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800" dirty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800" dirty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800" dirty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800" dirty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はそのままに</a:t>
            </a:r>
            <a:endParaRPr lang="ja-JP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xmlns="" id="{7DE6326B-FADC-4C31-95A1-C016D039F1CB}"/>
              </a:ext>
            </a:extLst>
          </p:cNvPr>
          <p:cNvSpPr/>
          <p:nvPr/>
        </p:nvSpPr>
        <p:spPr>
          <a:xfrm>
            <a:off x="7265429" y="1302200"/>
            <a:ext cx="1046440" cy="3683060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その外にある四方の</a:t>
            </a:r>
            <a:endParaRPr lang="en-US" altLang="ja-JP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➀・➂・⑦・⑨を</a:t>
            </a:r>
            <a:endParaRPr lang="en-US" altLang="ja-JP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xmlns="" id="{2169BAF3-8AA1-4517-B372-13C0F4C24A69}"/>
              </a:ext>
            </a:extLst>
          </p:cNvPr>
          <p:cNvSpPr/>
          <p:nvPr/>
        </p:nvSpPr>
        <p:spPr>
          <a:xfrm>
            <a:off x="-82241" y="716536"/>
            <a:ext cx="1908215" cy="4760278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内側の空いているマス</a:t>
            </a:r>
            <a:endParaRPr lang="en-US" altLang="ja-JP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に移動します。</a:t>
            </a:r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その際、</a:t>
            </a:r>
            <a:endParaRPr lang="en-US" altLang="ja-JP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内側の反対の空いている</a:t>
            </a:r>
            <a:endParaRPr lang="en-US" altLang="ja-JP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マスに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移動します。</a:t>
            </a:r>
            <a:endParaRPr lang="ja-JP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D2ADE0BA-205B-4A15-AFD9-80325A66CF3C}"/>
              </a:ext>
            </a:extLst>
          </p:cNvPr>
          <p:cNvSpPr/>
          <p:nvPr/>
        </p:nvSpPr>
        <p:spPr>
          <a:xfrm>
            <a:off x="4050000" y="768702"/>
            <a:ext cx="1044000" cy="1044000"/>
          </a:xfrm>
          <a:prstGeom prst="rect">
            <a:avLst/>
          </a:prstGeom>
          <a:solidFill>
            <a:srgbClr val="FF00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xmlns="" id="{1C56484C-9783-49DE-B492-ED842A6C9EF0}"/>
              </a:ext>
            </a:extLst>
          </p:cNvPr>
          <p:cNvSpPr/>
          <p:nvPr/>
        </p:nvSpPr>
        <p:spPr>
          <a:xfrm>
            <a:off x="1888089" y="2901465"/>
            <a:ext cx="1044000" cy="1044000"/>
          </a:xfrm>
          <a:prstGeom prst="rect">
            <a:avLst/>
          </a:prstGeom>
          <a:solidFill>
            <a:srgbClr val="FF00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xmlns="" id="{A1A6C5F9-C996-421E-983E-995D630B1729}"/>
              </a:ext>
            </a:extLst>
          </p:cNvPr>
          <p:cNvSpPr/>
          <p:nvPr/>
        </p:nvSpPr>
        <p:spPr>
          <a:xfrm>
            <a:off x="4021708" y="5107196"/>
            <a:ext cx="1044000" cy="1044000"/>
          </a:xfrm>
          <a:prstGeom prst="rect">
            <a:avLst/>
          </a:prstGeom>
          <a:solidFill>
            <a:srgbClr val="FF00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xmlns="" id="{26280842-2573-480E-BBC5-2D695E39E161}"/>
              </a:ext>
            </a:extLst>
          </p:cNvPr>
          <p:cNvSpPr/>
          <p:nvPr/>
        </p:nvSpPr>
        <p:spPr>
          <a:xfrm>
            <a:off x="6212862" y="2900615"/>
            <a:ext cx="1044000" cy="1044000"/>
          </a:xfrm>
          <a:prstGeom prst="rect">
            <a:avLst/>
          </a:prstGeom>
          <a:solidFill>
            <a:srgbClr val="FF00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4B486668-6991-45FC-8CCA-0B1B8A621C32}"/>
              </a:ext>
            </a:extLst>
          </p:cNvPr>
          <p:cNvSpPr/>
          <p:nvPr/>
        </p:nvSpPr>
        <p:spPr>
          <a:xfrm>
            <a:off x="3154173" y="5612378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出来上り</a:t>
            </a:r>
          </a:p>
        </p:txBody>
      </p:sp>
    </p:spTree>
    <p:extLst>
      <p:ext uri="{BB962C8B-B14F-4D97-AF65-F5344CB8AC3E}">
        <p14:creationId xmlns:p14="http://schemas.microsoft.com/office/powerpoint/2010/main" val="144876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0"/>
    </mc:Choice>
    <mc:Fallback xmlns="">
      <p:transition spd="slow" advTm="5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250"/>
                            </p:stCondLst>
                            <p:childTnLst>
                              <p:par>
                                <p:cTn id="54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6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000"/>
                            </p:stCondLst>
                            <p:childTnLst>
                              <p:par>
                                <p:cTn id="6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4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6000"/>
                            </p:stCondLst>
                            <p:childTnLst>
                              <p:par>
                                <p:cTn id="7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2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9000"/>
                            </p:stCondLst>
                            <p:childTnLst>
                              <p:par>
                                <p:cTn id="7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0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1500"/>
                            </p:stCondLst>
                            <p:childTnLst>
                              <p:par>
                                <p:cTn id="8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2.5E-6 0.46944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472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3500"/>
                            </p:stCondLst>
                            <p:childTnLst>
                              <p:par>
                                <p:cTn id="9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35226 -3.7037E-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04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500"/>
                            </p:stCondLst>
                            <p:childTnLst>
                              <p:par>
                                <p:cTn id="9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-0.35018 -4.44444E-6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17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7500"/>
                            </p:stCondLst>
                            <p:childTnLst>
                              <p:par>
                                <p:cTn id="10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4.72222E-6 -0.46458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241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9500"/>
                            </p:stCondLst>
                            <p:childTnLst>
                              <p:par>
                                <p:cTn id="11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7" dur="10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21" grpId="0" animBg="1"/>
      <p:bldP spid="13" grpId="1"/>
      <p:bldP spid="33" grpId="1"/>
      <p:bldP spid="38" grpId="1"/>
      <p:bldP spid="40" grpId="1"/>
      <p:bldP spid="52" grpId="0" build="p"/>
      <p:bldP spid="52" grpId="1" build="allAtOnce"/>
      <p:bldP spid="53" grpId="0" uiExpand="1" build="p"/>
      <p:bldP spid="53" grpId="1" build="allAtOnce"/>
      <p:bldP spid="54" grpId="0" uiExpand="1" build="allAtOnce"/>
      <p:bldP spid="54" grpId="1" build="allAtOnce"/>
      <p:bldP spid="3" grpId="0" animBg="1"/>
      <p:bldP spid="3" grpId="1" animBg="1"/>
      <p:bldP spid="46" grpId="0" animBg="1"/>
      <p:bldP spid="46" grpId="1" animBg="1"/>
      <p:bldP spid="55" grpId="0" animBg="1"/>
      <p:bldP spid="55" grpId="1" animBg="1"/>
      <p:bldP spid="56" grpId="0" animBg="1"/>
      <p:bldP spid="56" grpId="1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895AE119-500A-4202-A29A-2B003310AEB2}"/>
              </a:ext>
            </a:extLst>
          </p:cNvPr>
          <p:cNvSpPr/>
          <p:nvPr/>
        </p:nvSpPr>
        <p:spPr>
          <a:xfrm>
            <a:off x="2979896" y="1853326"/>
            <a:ext cx="3165384" cy="323236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xmlns="" id="{820D4723-E37F-47CD-945E-68107D4720F3}"/>
              </a:ext>
            </a:extLst>
          </p:cNvPr>
          <p:cNvSpPr/>
          <p:nvPr/>
        </p:nvSpPr>
        <p:spPr>
          <a:xfrm>
            <a:off x="5072045" y="1843590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xmlns="" id="{E3C271CA-C21E-4C2A-AC62-37821D28444C}"/>
              </a:ext>
            </a:extLst>
          </p:cNvPr>
          <p:cNvSpPr/>
          <p:nvPr/>
        </p:nvSpPr>
        <p:spPr>
          <a:xfrm>
            <a:off x="4027857" y="2882615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xmlns="" id="{1AD288E6-C52C-4C5D-BBB0-32F09D02600E}"/>
              </a:ext>
            </a:extLst>
          </p:cNvPr>
          <p:cNvSpPr/>
          <p:nvPr/>
        </p:nvSpPr>
        <p:spPr>
          <a:xfrm>
            <a:off x="2999217" y="3979302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xmlns="" id="{E016FD33-DFF8-47C3-B38C-1DF753E88B2A}"/>
              </a:ext>
            </a:extLst>
          </p:cNvPr>
          <p:cNvSpPr/>
          <p:nvPr/>
        </p:nvSpPr>
        <p:spPr>
          <a:xfrm>
            <a:off x="5081269" y="3964500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25B8D771-4D61-41FE-806E-1F6A65324F4A}"/>
              </a:ext>
            </a:extLst>
          </p:cNvPr>
          <p:cNvSpPr/>
          <p:nvPr/>
        </p:nvSpPr>
        <p:spPr>
          <a:xfrm>
            <a:off x="2976875" y="1827559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xmlns="" id="{5991A356-ED08-4842-96C4-B616AF2FDDFE}"/>
              </a:ext>
            </a:extLst>
          </p:cNvPr>
          <p:cNvSpPr/>
          <p:nvPr/>
        </p:nvSpPr>
        <p:spPr>
          <a:xfrm>
            <a:off x="1874041" y="716536"/>
            <a:ext cx="5400000" cy="5400000"/>
          </a:xfrm>
          <a:prstGeom prst="rec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xmlns="" id="{8146205B-72C0-4770-A035-461FCA9C03B0}"/>
              </a:ext>
            </a:extLst>
          </p:cNvPr>
          <p:cNvCxnSpPr>
            <a:cxnSpLocks/>
          </p:cNvCxnSpPr>
          <p:nvPr/>
        </p:nvCxnSpPr>
        <p:spPr>
          <a:xfrm>
            <a:off x="1848643" y="1876721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xmlns="" id="{352BA963-69E8-4FC4-9929-D86451A9ACC5}"/>
              </a:ext>
            </a:extLst>
          </p:cNvPr>
          <p:cNvCxnSpPr>
            <a:cxnSpLocks/>
          </p:cNvCxnSpPr>
          <p:nvPr/>
        </p:nvCxnSpPr>
        <p:spPr>
          <a:xfrm>
            <a:off x="1848643" y="2889000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xmlns="" id="{E93D85C6-5DE3-477C-8FC7-3D55420DD2EE}"/>
              </a:ext>
            </a:extLst>
          </p:cNvPr>
          <p:cNvCxnSpPr>
            <a:cxnSpLocks/>
          </p:cNvCxnSpPr>
          <p:nvPr/>
        </p:nvCxnSpPr>
        <p:spPr>
          <a:xfrm>
            <a:off x="1848643" y="3969000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xmlns="" id="{F62AD227-0EFE-415E-A121-1F97158BB25F}"/>
              </a:ext>
            </a:extLst>
          </p:cNvPr>
          <p:cNvCxnSpPr>
            <a:cxnSpLocks/>
          </p:cNvCxnSpPr>
          <p:nvPr/>
        </p:nvCxnSpPr>
        <p:spPr>
          <a:xfrm>
            <a:off x="1848643" y="5049000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xmlns="" id="{18972564-0EEA-4F55-B698-2FB9D72DA1B7}"/>
              </a:ext>
            </a:extLst>
          </p:cNvPr>
          <p:cNvCxnSpPr>
            <a:cxnSpLocks/>
          </p:cNvCxnSpPr>
          <p:nvPr/>
        </p:nvCxnSpPr>
        <p:spPr>
          <a:xfrm rot="5400000">
            <a:off x="288673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xmlns="" id="{638E24F7-1B90-4A41-B6FA-DF09859C8E0E}"/>
              </a:ext>
            </a:extLst>
          </p:cNvPr>
          <p:cNvCxnSpPr>
            <a:cxnSpLocks/>
          </p:cNvCxnSpPr>
          <p:nvPr/>
        </p:nvCxnSpPr>
        <p:spPr>
          <a:xfrm rot="5400000">
            <a:off x="1310464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xmlns="" id="{FE6CC4EA-851B-4C86-8098-2751E9C5831C}"/>
              </a:ext>
            </a:extLst>
          </p:cNvPr>
          <p:cNvCxnSpPr>
            <a:cxnSpLocks/>
          </p:cNvCxnSpPr>
          <p:nvPr/>
        </p:nvCxnSpPr>
        <p:spPr>
          <a:xfrm rot="5400000">
            <a:off x="2394132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xmlns="" id="{9270C735-1BFE-4E27-9107-F4D3F0647A87}"/>
              </a:ext>
            </a:extLst>
          </p:cNvPr>
          <p:cNvCxnSpPr>
            <a:cxnSpLocks/>
          </p:cNvCxnSpPr>
          <p:nvPr/>
        </p:nvCxnSpPr>
        <p:spPr>
          <a:xfrm rot="5400000">
            <a:off x="3429000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CB4DFF8-0DF5-491F-9BF0-E81244282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859" y="-196710"/>
            <a:ext cx="7515665" cy="948363"/>
          </a:xfrm>
        </p:spPr>
        <p:txBody>
          <a:bodyPr>
            <a:normAutofit/>
          </a:bodyPr>
          <a:lstStyle/>
          <a:p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魔方陣の作り方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4EE198F2-B3FB-43C4-8727-C5A0D6C905CB}"/>
              </a:ext>
            </a:extLst>
          </p:cNvPr>
          <p:cNvSpPr/>
          <p:nvPr/>
        </p:nvSpPr>
        <p:spPr>
          <a:xfrm>
            <a:off x="4017994" y="756730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xmlns="" id="{6890101B-E4F2-40F6-BD19-C05DC43FADCE}"/>
              </a:ext>
            </a:extLst>
          </p:cNvPr>
          <p:cNvSpPr/>
          <p:nvPr/>
        </p:nvSpPr>
        <p:spPr>
          <a:xfrm>
            <a:off x="2964548" y="1843621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xmlns="" id="{B3C63745-6EF6-48F2-A961-2494BC6BE238}"/>
              </a:ext>
            </a:extLst>
          </p:cNvPr>
          <p:cNvSpPr/>
          <p:nvPr/>
        </p:nvSpPr>
        <p:spPr>
          <a:xfrm>
            <a:off x="1866286" y="2871642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xmlns="" id="{68C06A73-D257-4CF6-B3CB-206F1FA9BBFB}"/>
              </a:ext>
            </a:extLst>
          </p:cNvPr>
          <p:cNvSpPr/>
          <p:nvPr/>
        </p:nvSpPr>
        <p:spPr>
          <a:xfrm>
            <a:off x="2941708" y="3956229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xmlns="" id="{FA1D2DA5-BE93-4C32-963D-A7BC97D93032}"/>
              </a:ext>
            </a:extLst>
          </p:cNvPr>
          <p:cNvSpPr/>
          <p:nvPr/>
        </p:nvSpPr>
        <p:spPr>
          <a:xfrm>
            <a:off x="5067274" y="1827783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xmlns="" id="{68961D54-D470-4F8C-AD0C-99F60AFD153F}"/>
              </a:ext>
            </a:extLst>
          </p:cNvPr>
          <p:cNvSpPr/>
          <p:nvPr/>
        </p:nvSpPr>
        <p:spPr>
          <a:xfrm>
            <a:off x="4013828" y="2914674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xmlns="" id="{D4AB334F-5401-4DB5-92FD-4BA00F4E2461}"/>
              </a:ext>
            </a:extLst>
          </p:cNvPr>
          <p:cNvSpPr/>
          <p:nvPr/>
        </p:nvSpPr>
        <p:spPr>
          <a:xfrm>
            <a:off x="6137400" y="2894503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xmlns="" id="{706DB1C4-F91D-4B71-8851-98F2E0503F74}"/>
              </a:ext>
            </a:extLst>
          </p:cNvPr>
          <p:cNvSpPr/>
          <p:nvPr/>
        </p:nvSpPr>
        <p:spPr>
          <a:xfrm>
            <a:off x="5083954" y="3981394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xmlns="" id="{EEF7755A-B82B-43E8-A746-B53DD02D7B4C}"/>
              </a:ext>
            </a:extLst>
          </p:cNvPr>
          <p:cNvSpPr/>
          <p:nvPr/>
        </p:nvSpPr>
        <p:spPr>
          <a:xfrm>
            <a:off x="3985692" y="5009415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xmlns="" id="{7C80C345-5F04-4249-BBE9-EA8EC84FB44D}"/>
              </a:ext>
            </a:extLst>
          </p:cNvPr>
          <p:cNvGrpSpPr/>
          <p:nvPr/>
        </p:nvGrpSpPr>
        <p:grpSpPr>
          <a:xfrm>
            <a:off x="2912378" y="1843590"/>
            <a:ext cx="3285338" cy="3244332"/>
            <a:chOff x="2925743" y="1857658"/>
            <a:chExt cx="3285338" cy="3244332"/>
          </a:xfrm>
        </p:grpSpPr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xmlns="" id="{1C1592D7-F42A-4B9B-B54E-28D1116D4026}"/>
                </a:ext>
              </a:extLst>
            </p:cNvPr>
            <p:cNvSpPr/>
            <p:nvPr/>
          </p:nvSpPr>
          <p:spPr>
            <a:xfrm>
              <a:off x="2971081" y="1857658"/>
              <a:ext cx="3240000" cy="3240000"/>
            </a:xfrm>
            <a:prstGeom prst="rect">
              <a:avLst/>
            </a:prstGeom>
            <a:noFill/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xmlns="" id="{7AF7501E-2A97-46D1-81E5-238CCC751241}"/>
                </a:ext>
              </a:extLst>
            </p:cNvPr>
            <p:cNvCxnSpPr/>
            <p:nvPr/>
          </p:nvCxnSpPr>
          <p:spPr>
            <a:xfrm>
              <a:off x="4013828" y="1857658"/>
              <a:ext cx="0" cy="3244332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xmlns="" id="{CA1FA671-FD42-4CB0-917B-5FCF0A79314A}"/>
                </a:ext>
              </a:extLst>
            </p:cNvPr>
            <p:cNvCxnSpPr/>
            <p:nvPr/>
          </p:nvCxnSpPr>
          <p:spPr>
            <a:xfrm>
              <a:off x="5084295" y="1857658"/>
              <a:ext cx="0" cy="3244332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xmlns="" id="{7674F6FD-EB99-4BD7-81AA-540C0162EAD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47909" y="1263164"/>
              <a:ext cx="0" cy="3244332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xmlns="" id="{B05E03BA-2F6B-40E4-85B2-929A29039A5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47909" y="2346834"/>
              <a:ext cx="0" cy="3244332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xmlns="" id="{276C1852-6C19-4DAF-94F7-BE4D996D522F}"/>
              </a:ext>
            </a:extLst>
          </p:cNvPr>
          <p:cNvCxnSpPr>
            <a:stCxn id="8" idx="0"/>
          </p:cNvCxnSpPr>
          <p:nvPr/>
        </p:nvCxnSpPr>
        <p:spPr>
          <a:xfrm flipH="1">
            <a:off x="3474720" y="1827559"/>
            <a:ext cx="42155" cy="3546299"/>
          </a:xfrm>
          <a:prstGeom prst="straightConnector1">
            <a:avLst/>
          </a:prstGeom>
          <a:ln w="76200">
            <a:solidFill>
              <a:srgbClr val="FF0000">
                <a:alpha val="38039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楕円 5">
            <a:extLst>
              <a:ext uri="{FF2B5EF4-FFF2-40B4-BE49-F238E27FC236}">
                <a16:creationId xmlns:a16="http://schemas.microsoft.com/office/drawing/2014/main" xmlns="" id="{2E28419F-5760-443E-88C7-76BE93836ED4}"/>
              </a:ext>
            </a:extLst>
          </p:cNvPr>
          <p:cNvSpPr/>
          <p:nvPr/>
        </p:nvSpPr>
        <p:spPr>
          <a:xfrm>
            <a:off x="3096205" y="5373858"/>
            <a:ext cx="786332" cy="786332"/>
          </a:xfrm>
          <a:prstGeom prst="ellipse">
            <a:avLst/>
          </a:prstGeom>
          <a:solidFill>
            <a:srgbClr val="FF0000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endParaRPr kumimoji="1" lang="ja-JP" altLang="en-US" sz="28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xmlns="" id="{7D2EA7EB-5630-40F6-990E-59D64405F8D5}"/>
              </a:ext>
            </a:extLst>
          </p:cNvPr>
          <p:cNvCxnSpPr/>
          <p:nvPr/>
        </p:nvCxnSpPr>
        <p:spPr>
          <a:xfrm flipH="1">
            <a:off x="4516212" y="1827559"/>
            <a:ext cx="42155" cy="3546299"/>
          </a:xfrm>
          <a:prstGeom prst="straightConnector1">
            <a:avLst/>
          </a:prstGeom>
          <a:ln w="76200">
            <a:solidFill>
              <a:srgbClr val="FF0000">
                <a:alpha val="38039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楕円 51">
            <a:extLst>
              <a:ext uri="{FF2B5EF4-FFF2-40B4-BE49-F238E27FC236}">
                <a16:creationId xmlns:a16="http://schemas.microsoft.com/office/drawing/2014/main" xmlns="" id="{30514959-DF16-453B-A0E3-E30454577410}"/>
              </a:ext>
            </a:extLst>
          </p:cNvPr>
          <p:cNvSpPr/>
          <p:nvPr/>
        </p:nvSpPr>
        <p:spPr>
          <a:xfrm>
            <a:off x="4137697" y="5373858"/>
            <a:ext cx="786332" cy="786332"/>
          </a:xfrm>
          <a:prstGeom prst="ellipse">
            <a:avLst/>
          </a:prstGeom>
          <a:solidFill>
            <a:srgbClr val="FF0000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endParaRPr kumimoji="1" lang="ja-JP" altLang="en-US" sz="28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xmlns="" id="{355C6BCE-9008-4155-A8F1-C81F59C5EC69}"/>
              </a:ext>
            </a:extLst>
          </p:cNvPr>
          <p:cNvCxnSpPr/>
          <p:nvPr/>
        </p:nvCxnSpPr>
        <p:spPr>
          <a:xfrm flipH="1">
            <a:off x="5599107" y="1827559"/>
            <a:ext cx="42155" cy="3546299"/>
          </a:xfrm>
          <a:prstGeom prst="straightConnector1">
            <a:avLst/>
          </a:prstGeom>
          <a:ln w="76200">
            <a:solidFill>
              <a:srgbClr val="FF0000">
                <a:alpha val="38039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楕円 53">
            <a:extLst>
              <a:ext uri="{FF2B5EF4-FFF2-40B4-BE49-F238E27FC236}">
                <a16:creationId xmlns:a16="http://schemas.microsoft.com/office/drawing/2014/main" xmlns="" id="{D9E75191-6FCC-4BFE-9163-F0279826B7E0}"/>
              </a:ext>
            </a:extLst>
          </p:cNvPr>
          <p:cNvSpPr/>
          <p:nvPr/>
        </p:nvSpPr>
        <p:spPr>
          <a:xfrm>
            <a:off x="5220592" y="5373858"/>
            <a:ext cx="786332" cy="786332"/>
          </a:xfrm>
          <a:prstGeom prst="ellipse">
            <a:avLst/>
          </a:prstGeom>
          <a:solidFill>
            <a:srgbClr val="FF0000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endParaRPr kumimoji="1" lang="ja-JP" altLang="en-US" sz="28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xmlns="" id="{311EC443-691E-4DBE-8419-7961989492E9}"/>
              </a:ext>
            </a:extLst>
          </p:cNvPr>
          <p:cNvCxnSpPr>
            <a:cxnSpLocks/>
          </p:cNvCxnSpPr>
          <p:nvPr/>
        </p:nvCxnSpPr>
        <p:spPr>
          <a:xfrm rot="16200000" flipH="1">
            <a:off x="4693780" y="649908"/>
            <a:ext cx="42155" cy="3546299"/>
          </a:xfrm>
          <a:prstGeom prst="straightConnector1">
            <a:avLst/>
          </a:prstGeom>
          <a:ln w="76200">
            <a:solidFill>
              <a:schemeClr val="accent1">
                <a:alpha val="38039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楕円 55">
            <a:extLst>
              <a:ext uri="{FF2B5EF4-FFF2-40B4-BE49-F238E27FC236}">
                <a16:creationId xmlns:a16="http://schemas.microsoft.com/office/drawing/2014/main" xmlns="" id="{83531980-8BAA-4398-828C-35CB6D4B58E8}"/>
              </a:ext>
            </a:extLst>
          </p:cNvPr>
          <p:cNvSpPr/>
          <p:nvPr/>
        </p:nvSpPr>
        <p:spPr>
          <a:xfrm>
            <a:off x="6452503" y="2050969"/>
            <a:ext cx="786332" cy="786332"/>
          </a:xfrm>
          <a:prstGeom prst="ellipse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endParaRPr kumimoji="1" lang="ja-JP" altLang="en-US" sz="28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xmlns="" id="{FFF1840F-B5EB-4F7B-9736-5C753396EE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4693780" y="1701602"/>
            <a:ext cx="42155" cy="3546299"/>
          </a:xfrm>
          <a:prstGeom prst="straightConnector1">
            <a:avLst/>
          </a:prstGeom>
          <a:ln w="76200">
            <a:solidFill>
              <a:schemeClr val="accent1">
                <a:alpha val="38039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楕円 57">
            <a:extLst>
              <a:ext uri="{FF2B5EF4-FFF2-40B4-BE49-F238E27FC236}">
                <a16:creationId xmlns:a16="http://schemas.microsoft.com/office/drawing/2014/main" xmlns="" id="{AAFD0240-33E3-4E87-80E4-2C7713BDF5FC}"/>
              </a:ext>
            </a:extLst>
          </p:cNvPr>
          <p:cNvSpPr/>
          <p:nvPr/>
        </p:nvSpPr>
        <p:spPr>
          <a:xfrm>
            <a:off x="6452503" y="3102663"/>
            <a:ext cx="786332" cy="786332"/>
          </a:xfrm>
          <a:prstGeom prst="ellipse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endParaRPr kumimoji="1" lang="ja-JP" altLang="en-US" sz="28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xmlns="" id="{B64573E5-9129-493A-8F80-301735594ECC}"/>
              </a:ext>
            </a:extLst>
          </p:cNvPr>
          <p:cNvCxnSpPr>
            <a:cxnSpLocks/>
          </p:cNvCxnSpPr>
          <p:nvPr/>
        </p:nvCxnSpPr>
        <p:spPr>
          <a:xfrm rot="16200000" flipH="1">
            <a:off x="4693780" y="2769714"/>
            <a:ext cx="42155" cy="3546299"/>
          </a:xfrm>
          <a:prstGeom prst="straightConnector1">
            <a:avLst/>
          </a:prstGeom>
          <a:ln w="76200">
            <a:solidFill>
              <a:schemeClr val="accent1">
                <a:alpha val="38039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楕円 59">
            <a:extLst>
              <a:ext uri="{FF2B5EF4-FFF2-40B4-BE49-F238E27FC236}">
                <a16:creationId xmlns:a16="http://schemas.microsoft.com/office/drawing/2014/main" xmlns="" id="{FADF0091-62FE-42F0-8A85-A190BBAF76A5}"/>
              </a:ext>
            </a:extLst>
          </p:cNvPr>
          <p:cNvSpPr/>
          <p:nvPr/>
        </p:nvSpPr>
        <p:spPr>
          <a:xfrm>
            <a:off x="6452503" y="4170775"/>
            <a:ext cx="786332" cy="786332"/>
          </a:xfrm>
          <a:prstGeom prst="ellipse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endParaRPr kumimoji="1" lang="ja-JP" altLang="en-US" sz="28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xmlns="" id="{B1CACD53-68F5-4D28-8A81-ACB319FC94BA}"/>
              </a:ext>
            </a:extLst>
          </p:cNvPr>
          <p:cNvCxnSpPr>
            <a:cxnSpLocks/>
          </p:cNvCxnSpPr>
          <p:nvPr/>
        </p:nvCxnSpPr>
        <p:spPr>
          <a:xfrm>
            <a:off x="3024424" y="1879225"/>
            <a:ext cx="3387073" cy="3404225"/>
          </a:xfrm>
          <a:prstGeom prst="straightConnector1">
            <a:avLst/>
          </a:prstGeom>
          <a:ln w="76200">
            <a:solidFill>
              <a:srgbClr val="FFFF00">
                <a:alpha val="38039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楕円 61">
            <a:extLst>
              <a:ext uri="{FF2B5EF4-FFF2-40B4-BE49-F238E27FC236}">
                <a16:creationId xmlns:a16="http://schemas.microsoft.com/office/drawing/2014/main" xmlns="" id="{E7CDFD20-DFA0-473A-94DC-64D7EAF15934}"/>
              </a:ext>
            </a:extLst>
          </p:cNvPr>
          <p:cNvSpPr/>
          <p:nvPr/>
        </p:nvSpPr>
        <p:spPr>
          <a:xfrm>
            <a:off x="6411497" y="5303083"/>
            <a:ext cx="786332" cy="786332"/>
          </a:xfrm>
          <a:prstGeom prst="ellipse">
            <a:avLst/>
          </a:prstGeom>
          <a:solidFill>
            <a:srgbClr val="FFFF00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endParaRPr kumimoji="1" lang="ja-JP" altLang="en-US" sz="28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xmlns="" id="{262BD23D-9F09-4F88-BCCC-23A1D3625C21}"/>
              </a:ext>
            </a:extLst>
          </p:cNvPr>
          <p:cNvCxnSpPr>
            <a:cxnSpLocks/>
          </p:cNvCxnSpPr>
          <p:nvPr/>
        </p:nvCxnSpPr>
        <p:spPr>
          <a:xfrm flipH="1">
            <a:off x="2753545" y="1896760"/>
            <a:ext cx="3387073" cy="3404225"/>
          </a:xfrm>
          <a:prstGeom prst="straightConnector1">
            <a:avLst/>
          </a:prstGeom>
          <a:ln w="76200">
            <a:solidFill>
              <a:srgbClr val="FFFF00">
                <a:alpha val="38039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楕円 63">
            <a:extLst>
              <a:ext uri="{FF2B5EF4-FFF2-40B4-BE49-F238E27FC236}">
                <a16:creationId xmlns:a16="http://schemas.microsoft.com/office/drawing/2014/main" xmlns="" id="{7A7E4297-0139-48F3-891D-8CA05CDE0F7F}"/>
              </a:ext>
            </a:extLst>
          </p:cNvPr>
          <p:cNvSpPr/>
          <p:nvPr/>
        </p:nvSpPr>
        <p:spPr>
          <a:xfrm>
            <a:off x="2040060" y="5359617"/>
            <a:ext cx="786332" cy="786332"/>
          </a:xfrm>
          <a:prstGeom prst="ellipse">
            <a:avLst/>
          </a:prstGeom>
          <a:solidFill>
            <a:srgbClr val="FFFF00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endParaRPr kumimoji="1" lang="ja-JP" altLang="en-US" sz="28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xmlns="" id="{D878B9E5-6C62-4318-AC50-01FD6AE7BD09}"/>
              </a:ext>
            </a:extLst>
          </p:cNvPr>
          <p:cNvSpPr/>
          <p:nvPr/>
        </p:nvSpPr>
        <p:spPr>
          <a:xfrm>
            <a:off x="6816109" y="1474763"/>
            <a:ext cx="1908215" cy="4401205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三方陣の縦・横・斜めの</a:t>
            </a:r>
            <a:endParaRPr lang="en-US" altLang="ja-JP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それぞれの合計（和）</a:t>
            </a:r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endParaRPr lang="en-US" altLang="ja-JP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すべて⑮になります。</a:t>
            </a:r>
            <a:endParaRPr lang="en-US" altLang="ja-JP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221982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/>
    </mc:Choice>
    <mc:Fallback xmlns="">
      <p:transition spd="slow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000"/>
                            </p:stCondLst>
                            <p:childTnLst>
                              <p:par>
                                <p:cTn id="7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000"/>
                            </p:stCondLst>
                            <p:childTnLst>
                              <p:par>
                                <p:cTn id="7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000"/>
                            </p:stCondLst>
                            <p:childTnLst>
                              <p:par>
                                <p:cTn id="8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9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0"/>
                            </p:stCondLst>
                            <p:childTnLst>
                              <p:par>
                                <p:cTn id="9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1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9500"/>
                            </p:stCondLst>
                            <p:childTnLst>
                              <p:par>
                                <p:cTn id="12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2.5E-6 0.46944 " pathEditMode="relative" rAng="0" ptsTypes="AA">
                                      <p:cBhvr>
                                        <p:cTn id="1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3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35226 -3.7037E-6 " pathEditMode="relative" rAng="0" ptsTypes="AA">
                                      <p:cBhvr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500"/>
                            </p:stCondLst>
                            <p:childTnLst>
                              <p:par>
                                <p:cTn id="135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-0.35018 -4.44444E-6 " pathEditMode="relative" rAng="0" ptsTypes="AA">
                                      <p:cBhvr>
                                        <p:cTn id="1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4.72222E-6 -0.46458 " pathEditMode="relative" rAng="0" ptsTypes="AA">
                                      <p:cBhvr>
                                        <p:cTn id="1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1500"/>
                            </p:stCondLst>
                            <p:childTnLst>
                              <p:par>
                                <p:cTn id="1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72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5500"/>
                            </p:stCondLst>
                            <p:childTnLst>
                              <p:par>
                                <p:cTn id="17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6000"/>
                            </p:stCondLst>
                            <p:childTnLst>
                              <p:par>
                                <p:cTn id="1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6500"/>
                            </p:stCondLst>
                            <p:childTnLst>
                              <p:par>
                                <p:cTn id="18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7000"/>
                            </p:stCondLst>
                            <p:childTnLst>
                              <p:par>
                                <p:cTn id="1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7500"/>
                            </p:stCondLst>
                            <p:childTnLst>
                              <p:par>
                                <p:cTn id="19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8000"/>
                            </p:stCondLst>
                            <p:childTnLst>
                              <p:par>
                                <p:cTn id="1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8500"/>
                            </p:stCondLst>
                            <p:childTnLst>
                              <p:par>
                                <p:cTn id="20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9000"/>
                            </p:stCondLst>
                            <p:childTnLst>
                              <p:par>
                                <p:cTn id="2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9500"/>
                            </p:stCondLst>
                            <p:childTnLst>
                              <p:par>
                                <p:cTn id="20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30000"/>
                            </p:stCondLst>
                            <p:childTnLst>
                              <p:par>
                                <p:cTn id="2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0500"/>
                            </p:stCondLst>
                            <p:childTnLst>
                              <p:par>
                                <p:cTn id="2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31000"/>
                            </p:stCondLst>
                            <p:childTnLst>
                              <p:par>
                                <p:cTn id="2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31500"/>
                            </p:stCondLst>
                            <p:childTnLst>
                              <p:par>
                                <p:cTn id="22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2000"/>
                            </p:stCondLst>
                            <p:childTnLst>
                              <p:par>
                                <p:cTn id="2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32500"/>
                            </p:stCondLst>
                            <p:childTnLst>
                              <p:par>
                                <p:cTn id="23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33000"/>
                            </p:stCondLst>
                            <p:childTnLst>
                              <p:par>
                                <p:cTn id="236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1" grpId="0" animBg="1"/>
      <p:bldP spid="42" grpId="0" animBg="1"/>
      <p:bldP spid="43" grpId="0" animBg="1"/>
      <p:bldP spid="44" grpId="0" animBg="1"/>
      <p:bldP spid="8" grpId="0" animBg="1"/>
      <p:bldP spid="21" grpId="0" animBg="1"/>
      <p:bldP spid="13" grpId="0"/>
      <p:bldP spid="13" grpId="1"/>
      <p:bldP spid="32" grpId="0"/>
      <p:bldP spid="33" grpId="0"/>
      <p:bldP spid="33" grpId="1"/>
      <p:bldP spid="37" grpId="0"/>
      <p:bldP spid="35" grpId="0"/>
      <p:bldP spid="36" grpId="0"/>
      <p:bldP spid="38" grpId="0"/>
      <p:bldP spid="38" grpId="1"/>
      <p:bldP spid="39" grpId="0"/>
      <p:bldP spid="40" grpId="0"/>
      <p:bldP spid="40" grpId="1"/>
      <p:bldP spid="6" grpId="0" animBg="1"/>
      <p:bldP spid="52" grpId="0" animBg="1"/>
      <p:bldP spid="54" grpId="0" animBg="1"/>
      <p:bldP spid="56" grpId="0" animBg="1"/>
      <p:bldP spid="58" grpId="0" animBg="1"/>
      <p:bldP spid="60" grpId="0" animBg="1"/>
      <p:bldP spid="62" grpId="0" animBg="1"/>
      <p:bldP spid="64" grpId="0" animBg="1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xmlns="" id="{820D4723-E37F-47CD-945E-68107D4720F3}"/>
              </a:ext>
            </a:extLst>
          </p:cNvPr>
          <p:cNvSpPr/>
          <p:nvPr/>
        </p:nvSpPr>
        <p:spPr>
          <a:xfrm>
            <a:off x="5072045" y="1843590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xmlns="" id="{E3C271CA-C21E-4C2A-AC62-37821D28444C}"/>
              </a:ext>
            </a:extLst>
          </p:cNvPr>
          <p:cNvSpPr/>
          <p:nvPr/>
        </p:nvSpPr>
        <p:spPr>
          <a:xfrm>
            <a:off x="4027857" y="2882615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xmlns="" id="{1AD288E6-C52C-4C5D-BBB0-32F09D02600E}"/>
              </a:ext>
            </a:extLst>
          </p:cNvPr>
          <p:cNvSpPr/>
          <p:nvPr/>
        </p:nvSpPr>
        <p:spPr>
          <a:xfrm>
            <a:off x="2969721" y="3979302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xmlns="" id="{E016FD33-DFF8-47C3-B38C-1DF753E88B2A}"/>
              </a:ext>
            </a:extLst>
          </p:cNvPr>
          <p:cNvSpPr/>
          <p:nvPr/>
        </p:nvSpPr>
        <p:spPr>
          <a:xfrm>
            <a:off x="5081269" y="3979248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25B8D771-4D61-41FE-806E-1F6A65324F4A}"/>
              </a:ext>
            </a:extLst>
          </p:cNvPr>
          <p:cNvSpPr/>
          <p:nvPr/>
        </p:nvSpPr>
        <p:spPr>
          <a:xfrm>
            <a:off x="2976875" y="1827559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CB4DFF8-0DF5-491F-9BF0-E81244282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545" y="195223"/>
            <a:ext cx="7515665" cy="1424515"/>
          </a:xfrm>
        </p:spPr>
        <p:txBody>
          <a:bodyPr>
            <a:normAutofit/>
          </a:bodyPr>
          <a:lstStyle/>
          <a:p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３次魔方陣</a:t>
            </a:r>
            <a:r>
              <a: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（３</a:t>
            </a:r>
            <a:r>
              <a: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３の三方陣）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4EE198F2-B3FB-43C4-8727-C5A0D6C905CB}"/>
              </a:ext>
            </a:extLst>
          </p:cNvPr>
          <p:cNvSpPr/>
          <p:nvPr/>
        </p:nvSpPr>
        <p:spPr>
          <a:xfrm>
            <a:off x="3975970" y="3965842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xmlns="" id="{6890101B-E4F2-40F6-BD19-C05DC43FADCE}"/>
              </a:ext>
            </a:extLst>
          </p:cNvPr>
          <p:cNvSpPr/>
          <p:nvPr/>
        </p:nvSpPr>
        <p:spPr>
          <a:xfrm>
            <a:off x="2964548" y="1843621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xmlns="" id="{B3C63745-6EF6-48F2-A961-2494BC6BE238}"/>
              </a:ext>
            </a:extLst>
          </p:cNvPr>
          <p:cNvSpPr/>
          <p:nvPr/>
        </p:nvSpPr>
        <p:spPr>
          <a:xfrm>
            <a:off x="5074969" y="2889000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xmlns="" id="{68C06A73-D257-4CF6-B3CB-206F1FA9BBFB}"/>
              </a:ext>
            </a:extLst>
          </p:cNvPr>
          <p:cNvSpPr/>
          <p:nvPr/>
        </p:nvSpPr>
        <p:spPr>
          <a:xfrm>
            <a:off x="2941708" y="3956229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xmlns="" id="{FA1D2DA5-BE93-4C32-963D-A7BC97D93032}"/>
              </a:ext>
            </a:extLst>
          </p:cNvPr>
          <p:cNvSpPr/>
          <p:nvPr/>
        </p:nvSpPr>
        <p:spPr>
          <a:xfrm>
            <a:off x="5067274" y="1827783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xmlns="" id="{68961D54-D470-4F8C-AD0C-99F60AFD153F}"/>
              </a:ext>
            </a:extLst>
          </p:cNvPr>
          <p:cNvSpPr/>
          <p:nvPr/>
        </p:nvSpPr>
        <p:spPr>
          <a:xfrm>
            <a:off x="4013828" y="2914674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xmlns="" id="{D4AB334F-5401-4DB5-92FD-4BA00F4E2461}"/>
              </a:ext>
            </a:extLst>
          </p:cNvPr>
          <p:cNvSpPr/>
          <p:nvPr/>
        </p:nvSpPr>
        <p:spPr>
          <a:xfrm>
            <a:off x="2931655" y="2900582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xmlns="" id="{706DB1C4-F91D-4B71-8851-98F2E0503F74}"/>
              </a:ext>
            </a:extLst>
          </p:cNvPr>
          <p:cNvSpPr/>
          <p:nvPr/>
        </p:nvSpPr>
        <p:spPr>
          <a:xfrm>
            <a:off x="5083954" y="3981394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xmlns="" id="{EEF7755A-B82B-43E8-A746-B53DD02D7B4C}"/>
              </a:ext>
            </a:extLst>
          </p:cNvPr>
          <p:cNvSpPr/>
          <p:nvPr/>
        </p:nvSpPr>
        <p:spPr>
          <a:xfrm>
            <a:off x="4027857" y="1791049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xmlns="" id="{7C80C345-5F04-4249-BBE9-EA8EC84FB44D}"/>
              </a:ext>
            </a:extLst>
          </p:cNvPr>
          <p:cNvGrpSpPr/>
          <p:nvPr/>
        </p:nvGrpSpPr>
        <p:grpSpPr>
          <a:xfrm>
            <a:off x="2896645" y="1846054"/>
            <a:ext cx="3285338" cy="3244332"/>
            <a:chOff x="2925743" y="1857658"/>
            <a:chExt cx="3285338" cy="3244332"/>
          </a:xfrm>
        </p:grpSpPr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xmlns="" id="{1C1592D7-F42A-4B9B-B54E-28D1116D4026}"/>
                </a:ext>
              </a:extLst>
            </p:cNvPr>
            <p:cNvSpPr/>
            <p:nvPr/>
          </p:nvSpPr>
          <p:spPr>
            <a:xfrm>
              <a:off x="2971081" y="1857658"/>
              <a:ext cx="3240000" cy="3240000"/>
            </a:xfrm>
            <a:prstGeom prst="rect">
              <a:avLst/>
            </a:prstGeom>
            <a:noFill/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xmlns="" id="{7AF7501E-2A97-46D1-81E5-238CCC751241}"/>
                </a:ext>
              </a:extLst>
            </p:cNvPr>
            <p:cNvCxnSpPr/>
            <p:nvPr/>
          </p:nvCxnSpPr>
          <p:spPr>
            <a:xfrm>
              <a:off x="4013828" y="1857658"/>
              <a:ext cx="0" cy="3244332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xmlns="" id="{CA1FA671-FD42-4CB0-917B-5FCF0A79314A}"/>
                </a:ext>
              </a:extLst>
            </p:cNvPr>
            <p:cNvCxnSpPr/>
            <p:nvPr/>
          </p:nvCxnSpPr>
          <p:spPr>
            <a:xfrm>
              <a:off x="5084295" y="1857658"/>
              <a:ext cx="0" cy="3244332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xmlns="" id="{7674F6FD-EB99-4BD7-81AA-540C0162EAD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47909" y="1263164"/>
              <a:ext cx="0" cy="3244332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xmlns="" id="{B05E03BA-2F6B-40E4-85B2-929A29039A5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47909" y="2346834"/>
              <a:ext cx="0" cy="3244332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1548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xmlns="" id="{1C1592D7-F42A-4B9B-B54E-28D1116D4026}"/>
              </a:ext>
            </a:extLst>
          </p:cNvPr>
          <p:cNvSpPr/>
          <p:nvPr/>
        </p:nvSpPr>
        <p:spPr>
          <a:xfrm>
            <a:off x="3097764" y="1764756"/>
            <a:ext cx="3240000" cy="3240000"/>
          </a:xfrm>
          <a:prstGeom prst="rec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xmlns="" id="{820D4723-E37F-47CD-945E-68107D4720F3}"/>
              </a:ext>
            </a:extLst>
          </p:cNvPr>
          <p:cNvSpPr/>
          <p:nvPr/>
        </p:nvSpPr>
        <p:spPr>
          <a:xfrm>
            <a:off x="5249027" y="1788532"/>
            <a:ext cx="1080000" cy="10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xmlns="" id="{E3C271CA-C21E-4C2A-AC62-37821D28444C}"/>
              </a:ext>
            </a:extLst>
          </p:cNvPr>
          <p:cNvSpPr/>
          <p:nvPr/>
        </p:nvSpPr>
        <p:spPr>
          <a:xfrm>
            <a:off x="4192512" y="2839300"/>
            <a:ext cx="1080000" cy="10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xmlns="" id="{1AD288E6-C52C-4C5D-BBB0-32F09D02600E}"/>
              </a:ext>
            </a:extLst>
          </p:cNvPr>
          <p:cNvSpPr/>
          <p:nvPr/>
        </p:nvSpPr>
        <p:spPr>
          <a:xfrm>
            <a:off x="3161451" y="3924244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xmlns="" id="{E016FD33-DFF8-47C3-B38C-1DF753E88B2A}"/>
              </a:ext>
            </a:extLst>
          </p:cNvPr>
          <p:cNvSpPr/>
          <p:nvPr/>
        </p:nvSpPr>
        <p:spPr>
          <a:xfrm>
            <a:off x="5243305" y="3910983"/>
            <a:ext cx="1080000" cy="10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xmlns="" id="{25B8D771-4D61-41FE-806E-1F6A65324F4A}"/>
              </a:ext>
            </a:extLst>
          </p:cNvPr>
          <p:cNvSpPr/>
          <p:nvPr/>
        </p:nvSpPr>
        <p:spPr>
          <a:xfrm>
            <a:off x="3139109" y="1788339"/>
            <a:ext cx="1080000" cy="10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xmlns="" id="{4EE198F2-B3FB-43C4-8727-C5A0D6C905CB}"/>
              </a:ext>
            </a:extLst>
          </p:cNvPr>
          <p:cNvSpPr/>
          <p:nvPr/>
        </p:nvSpPr>
        <p:spPr>
          <a:xfrm>
            <a:off x="4167700" y="3926622"/>
            <a:ext cx="1080000" cy="108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kumimoji="1" lang="ja-JP" altLang="en-US" sz="5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xmlns="" id="{6890101B-E4F2-40F6-BD19-C05DC43FADCE}"/>
              </a:ext>
            </a:extLst>
          </p:cNvPr>
          <p:cNvSpPr/>
          <p:nvPr/>
        </p:nvSpPr>
        <p:spPr>
          <a:xfrm>
            <a:off x="3141530" y="1759067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endParaRPr kumimoji="1" lang="ja-JP" altLang="en-US" sz="5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xmlns="" id="{B3C63745-6EF6-48F2-A961-2494BC6BE238}"/>
              </a:ext>
            </a:extLst>
          </p:cNvPr>
          <p:cNvSpPr/>
          <p:nvPr/>
        </p:nvSpPr>
        <p:spPr>
          <a:xfrm>
            <a:off x="5251023" y="2834144"/>
            <a:ext cx="1080000" cy="108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endParaRPr kumimoji="1" lang="ja-JP" altLang="en-US" sz="5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xmlns="" id="{68C06A73-D257-4CF6-B3CB-206F1FA9BBFB}"/>
              </a:ext>
            </a:extLst>
          </p:cNvPr>
          <p:cNvSpPr/>
          <p:nvPr/>
        </p:nvSpPr>
        <p:spPr>
          <a:xfrm>
            <a:off x="3118690" y="3917009"/>
            <a:ext cx="1080000" cy="10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endParaRPr kumimoji="1" lang="ja-JP" altLang="en-US" sz="5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xmlns="" id="{FA1D2DA5-BE93-4C32-963D-A7BC97D93032}"/>
              </a:ext>
            </a:extLst>
          </p:cNvPr>
          <p:cNvSpPr/>
          <p:nvPr/>
        </p:nvSpPr>
        <p:spPr>
          <a:xfrm>
            <a:off x="5244256" y="1759067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endParaRPr kumimoji="1" lang="ja-JP" altLang="en-US" sz="5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xmlns="" id="{68961D54-D470-4F8C-AD0C-99F60AFD153F}"/>
              </a:ext>
            </a:extLst>
          </p:cNvPr>
          <p:cNvSpPr/>
          <p:nvPr/>
        </p:nvSpPr>
        <p:spPr>
          <a:xfrm>
            <a:off x="4146358" y="2822823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endParaRPr kumimoji="1" lang="ja-JP" altLang="en-US" sz="5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xmlns="" id="{D4AB334F-5401-4DB5-92FD-4BA00F4E2461}"/>
              </a:ext>
            </a:extLst>
          </p:cNvPr>
          <p:cNvSpPr/>
          <p:nvPr/>
        </p:nvSpPr>
        <p:spPr>
          <a:xfrm>
            <a:off x="3145534" y="2841648"/>
            <a:ext cx="1080000" cy="108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endParaRPr kumimoji="1" lang="ja-JP" altLang="en-US" sz="5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xmlns="" id="{706DB1C4-F91D-4B71-8851-98F2E0503F74}"/>
              </a:ext>
            </a:extLst>
          </p:cNvPr>
          <p:cNvSpPr/>
          <p:nvPr/>
        </p:nvSpPr>
        <p:spPr>
          <a:xfrm>
            <a:off x="5260936" y="3942174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endParaRPr kumimoji="1" lang="ja-JP" altLang="en-US" sz="5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xmlns="" id="{EEF7755A-B82B-43E8-A746-B53DD02D7B4C}"/>
              </a:ext>
            </a:extLst>
          </p:cNvPr>
          <p:cNvSpPr/>
          <p:nvPr/>
        </p:nvSpPr>
        <p:spPr>
          <a:xfrm>
            <a:off x="4204839" y="1766577"/>
            <a:ext cx="1080000" cy="108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endParaRPr kumimoji="1" lang="ja-JP" altLang="en-US" sz="5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26" name="Picture 2" descr="3分でイラスト！！『鬼滅の刃』竈門炭治郎編｜ローマウス｜not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7" t="7964" r="10504" b="46741"/>
          <a:stretch/>
        </p:blipFill>
        <p:spPr bwMode="auto">
          <a:xfrm>
            <a:off x="3075095" y="233273"/>
            <a:ext cx="3496541" cy="153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1" y="593333"/>
            <a:ext cx="2991719" cy="2865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円形吹き出し 3"/>
          <p:cNvSpPr/>
          <p:nvPr/>
        </p:nvSpPr>
        <p:spPr>
          <a:xfrm>
            <a:off x="6307565" y="55005"/>
            <a:ext cx="2636562" cy="2589550"/>
          </a:xfrm>
          <a:prstGeom prst="wedgeEllipseCallout">
            <a:avLst>
              <a:gd name="adj1" fmla="val -79568"/>
              <a:gd name="adj2" fmla="val -1288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２９４</a:t>
            </a:r>
            <a:endParaRPr kumimoji="1" lang="en-US" altLang="ja-JP" sz="3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憎</a:t>
            </a:r>
            <a:r>
              <a:rPr kumimoji="1" lang="ja-JP" altLang="en-US" sz="3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</a:t>
            </a:r>
            <a:endParaRPr kumimoji="1" lang="en-US" altLang="ja-JP" sz="3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753</a:t>
            </a: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七五三</a:t>
            </a:r>
          </a:p>
        </p:txBody>
      </p:sp>
      <p:sp>
        <p:nvSpPr>
          <p:cNvPr id="26" name="円形吹き出し 25"/>
          <p:cNvSpPr/>
          <p:nvPr/>
        </p:nvSpPr>
        <p:spPr>
          <a:xfrm>
            <a:off x="6351000" y="4136387"/>
            <a:ext cx="2636562" cy="2589550"/>
          </a:xfrm>
          <a:prstGeom prst="wedgeEllipseCallout">
            <a:avLst>
              <a:gd name="adj1" fmla="val -71177"/>
              <a:gd name="adj2" fmla="val -21791"/>
            </a:avLst>
          </a:prstGeom>
          <a:solidFill>
            <a:schemeClr val="bg2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618</a:t>
            </a:r>
          </a:p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難しいや！</a:t>
            </a:r>
            <a:endParaRPr kumimoji="1" lang="ja-JP" altLang="en-US" sz="3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1675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xmlns="" id="{820D4723-E37F-47CD-945E-68107D4720F3}"/>
              </a:ext>
            </a:extLst>
          </p:cNvPr>
          <p:cNvSpPr/>
          <p:nvPr/>
        </p:nvSpPr>
        <p:spPr>
          <a:xfrm>
            <a:off x="5072045" y="1843590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xmlns="" id="{E3C271CA-C21E-4C2A-AC62-37821D28444C}"/>
              </a:ext>
            </a:extLst>
          </p:cNvPr>
          <p:cNvSpPr/>
          <p:nvPr/>
        </p:nvSpPr>
        <p:spPr>
          <a:xfrm>
            <a:off x="4027857" y="2882615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xmlns="" id="{1AD288E6-C52C-4C5D-BBB0-32F09D02600E}"/>
              </a:ext>
            </a:extLst>
          </p:cNvPr>
          <p:cNvSpPr/>
          <p:nvPr/>
        </p:nvSpPr>
        <p:spPr>
          <a:xfrm>
            <a:off x="2999217" y="3979302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xmlns="" id="{E016FD33-DFF8-47C3-B38C-1DF753E88B2A}"/>
              </a:ext>
            </a:extLst>
          </p:cNvPr>
          <p:cNvSpPr/>
          <p:nvPr/>
        </p:nvSpPr>
        <p:spPr>
          <a:xfrm>
            <a:off x="5081269" y="3964500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25B8D771-4D61-41FE-806E-1F6A65324F4A}"/>
              </a:ext>
            </a:extLst>
          </p:cNvPr>
          <p:cNvSpPr/>
          <p:nvPr/>
        </p:nvSpPr>
        <p:spPr>
          <a:xfrm>
            <a:off x="2976875" y="1827559"/>
            <a:ext cx="108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xmlns="" id="{5991A356-ED08-4842-96C4-B616AF2FDDFE}"/>
              </a:ext>
            </a:extLst>
          </p:cNvPr>
          <p:cNvSpPr/>
          <p:nvPr/>
        </p:nvSpPr>
        <p:spPr>
          <a:xfrm>
            <a:off x="1874041" y="716536"/>
            <a:ext cx="5400000" cy="5400000"/>
          </a:xfrm>
          <a:prstGeom prst="rec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xmlns="" id="{8146205B-72C0-4770-A035-461FCA9C03B0}"/>
              </a:ext>
            </a:extLst>
          </p:cNvPr>
          <p:cNvCxnSpPr>
            <a:cxnSpLocks/>
          </p:cNvCxnSpPr>
          <p:nvPr/>
        </p:nvCxnSpPr>
        <p:spPr>
          <a:xfrm>
            <a:off x="1848643" y="1876721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xmlns="" id="{352BA963-69E8-4FC4-9929-D86451A9ACC5}"/>
              </a:ext>
            </a:extLst>
          </p:cNvPr>
          <p:cNvCxnSpPr>
            <a:cxnSpLocks/>
          </p:cNvCxnSpPr>
          <p:nvPr/>
        </p:nvCxnSpPr>
        <p:spPr>
          <a:xfrm>
            <a:off x="1848643" y="2889000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xmlns="" id="{E93D85C6-5DE3-477C-8FC7-3D55420DD2EE}"/>
              </a:ext>
            </a:extLst>
          </p:cNvPr>
          <p:cNvCxnSpPr>
            <a:cxnSpLocks/>
          </p:cNvCxnSpPr>
          <p:nvPr/>
        </p:nvCxnSpPr>
        <p:spPr>
          <a:xfrm>
            <a:off x="1848643" y="3969000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xmlns="" id="{F62AD227-0EFE-415E-A121-1F97158BB25F}"/>
              </a:ext>
            </a:extLst>
          </p:cNvPr>
          <p:cNvCxnSpPr>
            <a:cxnSpLocks/>
          </p:cNvCxnSpPr>
          <p:nvPr/>
        </p:nvCxnSpPr>
        <p:spPr>
          <a:xfrm>
            <a:off x="1848643" y="5049000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xmlns="" id="{18972564-0EEA-4F55-B698-2FB9D72DA1B7}"/>
              </a:ext>
            </a:extLst>
          </p:cNvPr>
          <p:cNvCxnSpPr>
            <a:cxnSpLocks/>
          </p:cNvCxnSpPr>
          <p:nvPr/>
        </p:nvCxnSpPr>
        <p:spPr>
          <a:xfrm rot="5400000">
            <a:off x="288673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xmlns="" id="{638E24F7-1B90-4A41-B6FA-DF09859C8E0E}"/>
              </a:ext>
            </a:extLst>
          </p:cNvPr>
          <p:cNvCxnSpPr>
            <a:cxnSpLocks/>
          </p:cNvCxnSpPr>
          <p:nvPr/>
        </p:nvCxnSpPr>
        <p:spPr>
          <a:xfrm rot="5400000">
            <a:off x="1310464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xmlns="" id="{FE6CC4EA-851B-4C86-8098-2751E9C5831C}"/>
              </a:ext>
            </a:extLst>
          </p:cNvPr>
          <p:cNvCxnSpPr>
            <a:cxnSpLocks/>
          </p:cNvCxnSpPr>
          <p:nvPr/>
        </p:nvCxnSpPr>
        <p:spPr>
          <a:xfrm rot="5400000">
            <a:off x="2394132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xmlns="" id="{9270C735-1BFE-4E27-9107-F4D3F0647A87}"/>
              </a:ext>
            </a:extLst>
          </p:cNvPr>
          <p:cNvCxnSpPr>
            <a:cxnSpLocks/>
          </p:cNvCxnSpPr>
          <p:nvPr/>
        </p:nvCxnSpPr>
        <p:spPr>
          <a:xfrm rot="5400000">
            <a:off x="3429000" y="3425138"/>
            <a:ext cx="5407724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4EE198F2-B3FB-43C4-8727-C5A0D6C905CB}"/>
              </a:ext>
            </a:extLst>
          </p:cNvPr>
          <p:cNvSpPr/>
          <p:nvPr/>
        </p:nvSpPr>
        <p:spPr>
          <a:xfrm>
            <a:off x="4017994" y="756730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xmlns="" id="{6890101B-E4F2-40F6-BD19-C05DC43FADCE}"/>
              </a:ext>
            </a:extLst>
          </p:cNvPr>
          <p:cNvSpPr/>
          <p:nvPr/>
        </p:nvSpPr>
        <p:spPr>
          <a:xfrm>
            <a:off x="2964548" y="1843621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xmlns="" id="{B3C63745-6EF6-48F2-A961-2494BC6BE238}"/>
              </a:ext>
            </a:extLst>
          </p:cNvPr>
          <p:cNvSpPr/>
          <p:nvPr/>
        </p:nvSpPr>
        <p:spPr>
          <a:xfrm>
            <a:off x="1866286" y="2871642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xmlns="" id="{68C06A73-D257-4CF6-B3CB-206F1FA9BBFB}"/>
              </a:ext>
            </a:extLst>
          </p:cNvPr>
          <p:cNvSpPr/>
          <p:nvPr/>
        </p:nvSpPr>
        <p:spPr>
          <a:xfrm>
            <a:off x="2941708" y="3956229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xmlns="" id="{FA1D2DA5-BE93-4C32-963D-A7BC97D93032}"/>
              </a:ext>
            </a:extLst>
          </p:cNvPr>
          <p:cNvSpPr/>
          <p:nvPr/>
        </p:nvSpPr>
        <p:spPr>
          <a:xfrm>
            <a:off x="5067274" y="1827783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xmlns="" id="{68961D54-D470-4F8C-AD0C-99F60AFD153F}"/>
              </a:ext>
            </a:extLst>
          </p:cNvPr>
          <p:cNvSpPr/>
          <p:nvPr/>
        </p:nvSpPr>
        <p:spPr>
          <a:xfrm>
            <a:off x="4013828" y="2914674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xmlns="" id="{D4AB334F-5401-4DB5-92FD-4BA00F4E2461}"/>
              </a:ext>
            </a:extLst>
          </p:cNvPr>
          <p:cNvSpPr/>
          <p:nvPr/>
        </p:nvSpPr>
        <p:spPr>
          <a:xfrm>
            <a:off x="6137400" y="2894503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xmlns="" id="{706DB1C4-F91D-4B71-8851-98F2E0503F74}"/>
              </a:ext>
            </a:extLst>
          </p:cNvPr>
          <p:cNvSpPr/>
          <p:nvPr/>
        </p:nvSpPr>
        <p:spPr>
          <a:xfrm>
            <a:off x="5083954" y="3981394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xmlns="" id="{EEF7755A-B82B-43E8-A746-B53DD02D7B4C}"/>
              </a:ext>
            </a:extLst>
          </p:cNvPr>
          <p:cNvSpPr/>
          <p:nvPr/>
        </p:nvSpPr>
        <p:spPr>
          <a:xfrm>
            <a:off x="3985692" y="5009415"/>
            <a:ext cx="108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endParaRPr kumimoji="1" lang="ja-JP" altLang="en-US" sz="5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632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00"/>
                            </p:stCondLst>
                            <p:childTnLst>
                              <p:par>
                                <p:cTn id="7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7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9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000"/>
                            </p:stCondLst>
                            <p:childTnLst>
                              <p:par>
                                <p:cTn id="9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1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8" grpId="0" animBg="1"/>
      <p:bldP spid="13" grpId="0"/>
      <p:bldP spid="32" grpId="0"/>
      <p:bldP spid="33" grpId="0"/>
      <p:bldP spid="37" grpId="0"/>
      <p:bldP spid="35" grpId="0"/>
      <p:bldP spid="36" grpId="0"/>
      <p:bldP spid="38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158</Words>
  <Application>Microsoft Office PowerPoint</Application>
  <PresentationFormat>画面に合わせる (4:3)</PresentationFormat>
  <Paragraphs>92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HG丸ｺﾞｼｯｸM-PRO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魔方陣の作り方</vt:lpstr>
      <vt:lpstr>魔方陣の作り方</vt:lpstr>
      <vt:lpstr>魔方陣の作り方</vt:lpstr>
      <vt:lpstr>３次魔方陣 （３×３の三方陣）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幸雄 平井</dc:creator>
  <cp:lastModifiedBy>シニア大楽 御茶水</cp:lastModifiedBy>
  <cp:revision>37</cp:revision>
  <dcterms:created xsi:type="dcterms:W3CDTF">2020-11-22T02:48:59Z</dcterms:created>
  <dcterms:modified xsi:type="dcterms:W3CDTF">2020-11-23T11:21:20Z</dcterms:modified>
</cp:coreProperties>
</file>