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7" r:id="rId3"/>
    <p:sldId id="266" r:id="rId4"/>
    <p:sldId id="270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6BD3"/>
    <a:srgbClr val="FF7575"/>
    <a:srgbClr val="C19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1410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2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2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08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98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16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8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57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69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97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56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4A1F7-3448-4901-8A17-851E5749C41D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97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EC41FF-88A6-4BE9-BAA7-079300D5B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0AAEB8-A272-449E-890B-C232D909F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コとロとナがまた君という字になるまでは・・・ | 空中ガーデン">
            <a:extLst>
              <a:ext uri="{FF2B5EF4-FFF2-40B4-BE49-F238E27FC236}">
                <a16:creationId xmlns:a16="http://schemas.microsoft.com/office/drawing/2014/main" id="{7927B45C-38E6-4A9E-BC5F-FB8370E05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414"/>
            <a:ext cx="6858000" cy="973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06933D1-DEBA-45AB-B961-474D18A7A08F}"/>
              </a:ext>
            </a:extLst>
          </p:cNvPr>
          <p:cNvSpPr/>
          <p:nvPr/>
        </p:nvSpPr>
        <p:spPr>
          <a:xfrm>
            <a:off x="0" y="9453254"/>
            <a:ext cx="685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書かれたのは、筆跡仕事人の芳田マサヒロさんだそうです。</a:t>
            </a:r>
          </a:p>
        </p:txBody>
      </p:sp>
    </p:spTree>
    <p:extLst>
      <p:ext uri="{BB962C8B-B14F-4D97-AF65-F5344CB8AC3E}">
        <p14:creationId xmlns:p14="http://schemas.microsoft.com/office/powerpoint/2010/main" val="3976773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WordArt 2">
            <a:extLst>
              <a:ext uri="{FF2B5EF4-FFF2-40B4-BE49-F238E27FC236}">
                <a16:creationId xmlns:a16="http://schemas.microsoft.com/office/drawing/2014/main" id="{C5160B54-6306-41E2-BD87-8582EC998E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91468" y="2045704"/>
            <a:ext cx="1800000" cy="18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chemeClr val="accent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E41BFE1-CA18-467D-B118-2D45B170D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0632" y="508008"/>
            <a:ext cx="1297488" cy="9397992"/>
          </a:xfrm>
        </p:spPr>
        <p:txBody>
          <a:bodyPr vert="eaVert">
            <a:noAutofit/>
          </a:bodyPr>
          <a:lstStyle/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中七のコロナウイルス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を生かして</a:t>
            </a:r>
            <a:b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だ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れ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だ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た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ィ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618A88B-5A1B-410F-B745-CA68EB537DFC}"/>
              </a:ext>
            </a:extLst>
          </p:cNvPr>
          <p:cNvSpPr/>
          <p:nvPr/>
        </p:nvSpPr>
        <p:spPr>
          <a:xfrm>
            <a:off x="4869000" y="902547"/>
            <a:ext cx="720000" cy="1900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君は誰？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EAF803-F515-4A83-B743-A478AACA8001}"/>
              </a:ext>
            </a:extLst>
          </p:cNvPr>
          <p:cNvSpPr/>
          <p:nvPr/>
        </p:nvSpPr>
        <p:spPr>
          <a:xfrm>
            <a:off x="2485879" y="5350758"/>
            <a:ext cx="720000" cy="1952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君だった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6A246955-D8DE-4C7A-80E8-2CFD65210BDD}"/>
              </a:ext>
            </a:extLst>
          </p:cNvPr>
          <p:cNvSpPr/>
          <p:nvPr/>
        </p:nvSpPr>
        <p:spPr>
          <a:xfrm>
            <a:off x="-1087990" y="2452931"/>
            <a:ext cx="289347" cy="28934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EB37D92E-B77E-492F-8181-6C5CBDF0AAFE}"/>
              </a:ext>
            </a:extLst>
          </p:cNvPr>
          <p:cNvGrpSpPr/>
          <p:nvPr/>
        </p:nvGrpSpPr>
        <p:grpSpPr>
          <a:xfrm rot="20203305">
            <a:off x="-34561" y="4448634"/>
            <a:ext cx="1551890" cy="1563524"/>
            <a:chOff x="-37511" y="106817"/>
            <a:chExt cx="3798829" cy="3827307"/>
          </a:xfrm>
        </p:grpSpPr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CEF751FB-C680-4C62-AD63-D08D41D78F8F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AA933823-DA59-46EA-ADB6-3F0B4297D549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F6BB64DC-089F-4933-BA3D-FC7288AAB0CD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8EACFB72-F7BA-4214-B3C7-12AEC66BE118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98" name="グループ化 97">
                <a:extLst>
                  <a:ext uri="{FF2B5EF4-FFF2-40B4-BE49-F238E27FC236}">
                    <a16:creationId xmlns:a16="http://schemas.microsoft.com/office/drawing/2014/main" id="{2815E9CE-FB92-41B9-9D31-BB44C42A3044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99" name="楕円 98">
                  <a:extLst>
                    <a:ext uri="{FF2B5EF4-FFF2-40B4-BE49-F238E27FC236}">
                      <a16:creationId xmlns:a16="http://schemas.microsoft.com/office/drawing/2014/main" id="{D6680CDD-B9BB-4AB4-A017-22495D609AC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正方形/長方形 99">
                  <a:extLst>
                    <a:ext uri="{FF2B5EF4-FFF2-40B4-BE49-F238E27FC236}">
                      <a16:creationId xmlns:a16="http://schemas.microsoft.com/office/drawing/2014/main" id="{54747099-1AC1-4BF4-8AC9-6EDC83E9CB5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5" name="グループ化 94">
                <a:extLst>
                  <a:ext uri="{FF2B5EF4-FFF2-40B4-BE49-F238E27FC236}">
                    <a16:creationId xmlns:a16="http://schemas.microsoft.com/office/drawing/2014/main" id="{CAE74A44-AD02-4959-8D17-BA2A580322A2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96" name="楕円 95">
                  <a:extLst>
                    <a:ext uri="{FF2B5EF4-FFF2-40B4-BE49-F238E27FC236}">
                      <a16:creationId xmlns:a16="http://schemas.microsoft.com/office/drawing/2014/main" id="{36A17F2F-5F95-4799-A5D2-1C7214998EB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7" name="正方形/長方形 96">
                  <a:extLst>
                    <a:ext uri="{FF2B5EF4-FFF2-40B4-BE49-F238E27FC236}">
                      <a16:creationId xmlns:a16="http://schemas.microsoft.com/office/drawing/2014/main" id="{0BDD53AA-3E63-48C1-BACD-DCD7C4C5A9A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6" name="グループ化 85">
                <a:extLst>
                  <a:ext uri="{FF2B5EF4-FFF2-40B4-BE49-F238E27FC236}">
                    <a16:creationId xmlns:a16="http://schemas.microsoft.com/office/drawing/2014/main" id="{E6EE4BA1-681D-4064-82E0-1D495AD4FA1B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87" name="楕円 86">
                  <a:extLst>
                    <a:ext uri="{FF2B5EF4-FFF2-40B4-BE49-F238E27FC236}">
                      <a16:creationId xmlns:a16="http://schemas.microsoft.com/office/drawing/2014/main" id="{AC6B6DA7-7A34-40FA-9B3A-FBD00123665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8" name="正方形/長方形 87">
                  <a:extLst>
                    <a:ext uri="{FF2B5EF4-FFF2-40B4-BE49-F238E27FC236}">
                      <a16:creationId xmlns:a16="http://schemas.microsoft.com/office/drawing/2014/main" id="{6E51770B-451D-451D-8695-AFFABC22F7F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1EC8CC17-B696-4658-958B-C88AAAC788EB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58" name="楕円 57">
                  <a:extLst>
                    <a:ext uri="{FF2B5EF4-FFF2-40B4-BE49-F238E27FC236}">
                      <a16:creationId xmlns:a16="http://schemas.microsoft.com/office/drawing/2014/main" id="{E72FC601-A876-427D-AD4F-D1447A1E227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" name="正方形/長方形 58">
                  <a:extLst>
                    <a:ext uri="{FF2B5EF4-FFF2-40B4-BE49-F238E27FC236}">
                      <a16:creationId xmlns:a16="http://schemas.microsoft.com/office/drawing/2014/main" id="{874A662F-0A94-4768-AB08-A6F5072CD26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C4FB9177-0B47-4E3A-9352-608FEDCD02E6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61" name="楕円 60">
                  <a:extLst>
                    <a:ext uri="{FF2B5EF4-FFF2-40B4-BE49-F238E27FC236}">
                      <a16:creationId xmlns:a16="http://schemas.microsoft.com/office/drawing/2014/main" id="{89C5C17F-C309-4205-ABB2-B9ABBAEB1BF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正方形/長方形 61">
                  <a:extLst>
                    <a:ext uri="{FF2B5EF4-FFF2-40B4-BE49-F238E27FC236}">
                      <a16:creationId xmlns:a16="http://schemas.microsoft.com/office/drawing/2014/main" id="{4DDB54D7-CC4D-4E5F-B0AD-C74EF32DFA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DB7898DA-1593-4386-85C4-31805088FAFA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75" name="楕円 74">
                  <a:extLst>
                    <a:ext uri="{FF2B5EF4-FFF2-40B4-BE49-F238E27FC236}">
                      <a16:creationId xmlns:a16="http://schemas.microsoft.com/office/drawing/2014/main" id="{B88C47F7-4F99-4F9D-8D7F-05CAD119C4D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正方形/長方形 75">
                  <a:extLst>
                    <a:ext uri="{FF2B5EF4-FFF2-40B4-BE49-F238E27FC236}">
                      <a16:creationId xmlns:a16="http://schemas.microsoft.com/office/drawing/2014/main" id="{428877B2-23CC-4B14-807E-89B63E25F40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0" name="グループ化 79">
                <a:extLst>
                  <a:ext uri="{FF2B5EF4-FFF2-40B4-BE49-F238E27FC236}">
                    <a16:creationId xmlns:a16="http://schemas.microsoft.com/office/drawing/2014/main" id="{F13D75B7-E78F-4446-A1E4-EE01716BD909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81" name="楕円 80">
                  <a:extLst>
                    <a:ext uri="{FF2B5EF4-FFF2-40B4-BE49-F238E27FC236}">
                      <a16:creationId xmlns:a16="http://schemas.microsoft.com/office/drawing/2014/main" id="{54633FBF-EFEB-4DB5-A926-F1B71AA1C9E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正方形/長方形 81">
                  <a:extLst>
                    <a:ext uri="{FF2B5EF4-FFF2-40B4-BE49-F238E27FC236}">
                      <a16:creationId xmlns:a16="http://schemas.microsoft.com/office/drawing/2014/main" id="{B1A243CD-E052-4A7C-9B77-CC722661A1E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3" name="グループ化 82">
                <a:extLst>
                  <a:ext uri="{FF2B5EF4-FFF2-40B4-BE49-F238E27FC236}">
                    <a16:creationId xmlns:a16="http://schemas.microsoft.com/office/drawing/2014/main" id="{75F38E76-5CE9-40B0-8CA6-1BD6BFFED6FD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84" name="楕円 83">
                  <a:extLst>
                    <a:ext uri="{FF2B5EF4-FFF2-40B4-BE49-F238E27FC236}">
                      <a16:creationId xmlns:a16="http://schemas.microsoft.com/office/drawing/2014/main" id="{3D7429EB-3DA3-4D83-8DDC-F40C0FD05DD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" name="正方形/長方形 84">
                  <a:extLst>
                    <a:ext uri="{FF2B5EF4-FFF2-40B4-BE49-F238E27FC236}">
                      <a16:creationId xmlns:a16="http://schemas.microsoft.com/office/drawing/2014/main" id="{CAA92ED4-4E2B-4EC4-8116-625123D1AAB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7" name="グループ化 76">
                <a:extLst>
                  <a:ext uri="{FF2B5EF4-FFF2-40B4-BE49-F238E27FC236}">
                    <a16:creationId xmlns:a16="http://schemas.microsoft.com/office/drawing/2014/main" id="{7EBE9698-3E93-4EE6-9432-AFC2C490C8F9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78" name="楕円 77">
                  <a:extLst>
                    <a:ext uri="{FF2B5EF4-FFF2-40B4-BE49-F238E27FC236}">
                      <a16:creationId xmlns:a16="http://schemas.microsoft.com/office/drawing/2014/main" id="{4F5EABF7-CF03-4843-9283-3E8B86BBC89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正方形/長方形 78">
                  <a:extLst>
                    <a:ext uri="{FF2B5EF4-FFF2-40B4-BE49-F238E27FC236}">
                      <a16:creationId xmlns:a16="http://schemas.microsoft.com/office/drawing/2014/main" id="{40C37D7E-4033-4E8F-86DA-74D402E2DFC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" name="楕円 26">
                <a:extLst>
                  <a:ext uri="{FF2B5EF4-FFF2-40B4-BE49-F238E27FC236}">
                    <a16:creationId xmlns:a16="http://schemas.microsoft.com/office/drawing/2014/main" id="{27D0EFBE-A7D0-4B83-A59A-511D06F3F22D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楕円 27">
                <a:extLst>
                  <a:ext uri="{FF2B5EF4-FFF2-40B4-BE49-F238E27FC236}">
                    <a16:creationId xmlns:a16="http://schemas.microsoft.com/office/drawing/2014/main" id="{07704320-6458-4316-A4DB-36086C1ED7DC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410A4818-DBF1-48EF-9D19-F43D5A205FA7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楕円 29">
                <a:extLst>
                  <a:ext uri="{FF2B5EF4-FFF2-40B4-BE49-F238E27FC236}">
                    <a16:creationId xmlns:a16="http://schemas.microsoft.com/office/drawing/2014/main" id="{A1CE9D6A-62BD-4186-A71C-FBD34F2D1D15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C4B0B13D-46A8-442F-AC3D-86277304191C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楕円 31">
                <a:extLst>
                  <a:ext uri="{FF2B5EF4-FFF2-40B4-BE49-F238E27FC236}">
                    <a16:creationId xmlns:a16="http://schemas.microsoft.com/office/drawing/2014/main" id="{E0565495-31D8-4A29-B091-8F18E0164314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C8C779AD-29D3-4514-B1C1-2EAE4222177F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楕円 34">
                <a:extLst>
                  <a:ext uri="{FF2B5EF4-FFF2-40B4-BE49-F238E27FC236}">
                    <a16:creationId xmlns:a16="http://schemas.microsoft.com/office/drawing/2014/main" id="{7F7A1122-2EC0-4C8C-AF2A-B138B4D30B9E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89EDF071-A3BB-407D-82EC-16118A011EED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9E62E5CE-E475-4A7D-BA22-6767C7971866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8158D62C-1201-42FE-9996-8EDC9A04B80B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3DC46A0D-C513-412D-BA45-9AFA53B468B4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952D8FC0-110E-485F-BC13-CC9D87692C2C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7A2F5D96-D381-4EA6-8EAE-438A2C244BA6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C1E32E89-DE3C-411F-8893-A77500DD7D0B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7040BD7D-A453-4605-B103-FB04FF7917E6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A6F6219E-8527-4115-A85E-8B39C843D45B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298ED090-BFCC-4879-B928-AFE937552EE4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楕円 46">
                <a:extLst>
                  <a:ext uri="{FF2B5EF4-FFF2-40B4-BE49-F238E27FC236}">
                    <a16:creationId xmlns:a16="http://schemas.microsoft.com/office/drawing/2014/main" id="{F5047933-2444-4DF5-A199-8967B198CA77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0" name="グループ化 49">
                <a:extLst>
                  <a:ext uri="{FF2B5EF4-FFF2-40B4-BE49-F238E27FC236}">
                    <a16:creationId xmlns:a16="http://schemas.microsoft.com/office/drawing/2014/main" id="{1108466F-733C-43AE-8838-200FA7BEF9C7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48" name="楕円 47">
                  <a:extLst>
                    <a:ext uri="{FF2B5EF4-FFF2-40B4-BE49-F238E27FC236}">
                      <a16:creationId xmlns:a16="http://schemas.microsoft.com/office/drawing/2014/main" id="{7A46DFEB-1D7A-4A60-AD9F-45AB9FEE7DE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正方形/長方形 48">
                  <a:extLst>
                    <a:ext uri="{FF2B5EF4-FFF2-40B4-BE49-F238E27FC236}">
                      <a16:creationId xmlns:a16="http://schemas.microsoft.com/office/drawing/2014/main" id="{13630053-5BC7-490D-B1CB-BD58A31838B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01014DA-43CC-4373-8AA8-D83CBA8BA9A3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52" name="楕円 51">
                  <a:extLst>
                    <a:ext uri="{FF2B5EF4-FFF2-40B4-BE49-F238E27FC236}">
                      <a16:creationId xmlns:a16="http://schemas.microsoft.com/office/drawing/2014/main" id="{64B178D9-EE9D-4868-BBC7-8A322F69378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" name="正方形/長方形 52">
                  <a:extLst>
                    <a:ext uri="{FF2B5EF4-FFF2-40B4-BE49-F238E27FC236}">
                      <a16:creationId xmlns:a16="http://schemas.microsoft.com/office/drawing/2014/main" id="{591276FC-0BC1-4132-944C-83F4537DDDD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20DD6F3E-AF95-44A9-B5EF-166575F0BEC1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64" name="楕円 63">
                  <a:extLst>
                    <a:ext uri="{FF2B5EF4-FFF2-40B4-BE49-F238E27FC236}">
                      <a16:creationId xmlns:a16="http://schemas.microsoft.com/office/drawing/2014/main" id="{141439DC-DACE-479D-9A05-D4FE1090D7B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" name="正方形/長方形 64">
                  <a:extLst>
                    <a:ext uri="{FF2B5EF4-FFF2-40B4-BE49-F238E27FC236}">
                      <a16:creationId xmlns:a16="http://schemas.microsoft.com/office/drawing/2014/main" id="{10E878E2-227D-4BB5-8712-1972505D2A4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8" name="グループ化 67">
                <a:extLst>
                  <a:ext uri="{FF2B5EF4-FFF2-40B4-BE49-F238E27FC236}">
                    <a16:creationId xmlns:a16="http://schemas.microsoft.com/office/drawing/2014/main" id="{83789636-279B-4A12-942C-F6B3C60EF4E5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69" name="楕円 68">
                  <a:extLst>
                    <a:ext uri="{FF2B5EF4-FFF2-40B4-BE49-F238E27FC236}">
                      <a16:creationId xmlns:a16="http://schemas.microsoft.com/office/drawing/2014/main" id="{0A5E392D-B319-4CBF-9ED7-393943CDE97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正方形/長方形 69">
                  <a:extLst>
                    <a:ext uri="{FF2B5EF4-FFF2-40B4-BE49-F238E27FC236}">
                      <a16:creationId xmlns:a16="http://schemas.microsoft.com/office/drawing/2014/main" id="{D43F0B13-7C31-49D6-A67A-9A3F3ABC3DE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" name="グループ化 70">
                <a:extLst>
                  <a:ext uri="{FF2B5EF4-FFF2-40B4-BE49-F238E27FC236}">
                    <a16:creationId xmlns:a16="http://schemas.microsoft.com/office/drawing/2014/main" id="{BCFCA0BD-0E9A-41C9-886D-2E606A50F41C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72" name="楕円 71">
                  <a:extLst>
                    <a:ext uri="{FF2B5EF4-FFF2-40B4-BE49-F238E27FC236}">
                      <a16:creationId xmlns:a16="http://schemas.microsoft.com/office/drawing/2014/main" id="{E027CDF0-EF22-496A-99D4-FD679158107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正方形/長方形 72">
                  <a:extLst>
                    <a:ext uri="{FF2B5EF4-FFF2-40B4-BE49-F238E27FC236}">
                      <a16:creationId xmlns:a16="http://schemas.microsoft.com/office/drawing/2014/main" id="{DE181C5D-2D16-4B35-B191-9979DD839BB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9" name="グループ化 88">
                <a:extLst>
                  <a:ext uri="{FF2B5EF4-FFF2-40B4-BE49-F238E27FC236}">
                    <a16:creationId xmlns:a16="http://schemas.microsoft.com/office/drawing/2014/main" id="{BDBE4BD4-0FF3-488A-9CB8-295715B58C5C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90" name="楕円 89">
                  <a:extLst>
                    <a:ext uri="{FF2B5EF4-FFF2-40B4-BE49-F238E27FC236}">
                      <a16:creationId xmlns:a16="http://schemas.microsoft.com/office/drawing/2014/main" id="{422B5A77-5C8B-411D-ADB9-463D3B7242C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" name="正方形/長方形 90">
                  <a:extLst>
                    <a:ext uri="{FF2B5EF4-FFF2-40B4-BE49-F238E27FC236}">
                      <a16:creationId xmlns:a16="http://schemas.microsoft.com/office/drawing/2014/main" id="{A1662018-B4C6-4867-B3B0-6654276AC04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2" name="楕円 91">
                <a:extLst>
                  <a:ext uri="{FF2B5EF4-FFF2-40B4-BE49-F238E27FC236}">
                    <a16:creationId xmlns:a16="http://schemas.microsoft.com/office/drawing/2014/main" id="{0B505450-0033-4F62-85B6-52696260414B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F1560359-8244-432A-9F13-3DB80BFE5F69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楕円 93">
                <a:extLst>
                  <a:ext uri="{FF2B5EF4-FFF2-40B4-BE49-F238E27FC236}">
                    <a16:creationId xmlns:a16="http://schemas.microsoft.com/office/drawing/2014/main" id="{D79CDC6D-857E-4CD8-881C-9E250E8F0194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月 100">
                <a:extLst>
                  <a:ext uri="{FF2B5EF4-FFF2-40B4-BE49-F238E27FC236}">
                    <a16:creationId xmlns:a16="http://schemas.microsoft.com/office/drawing/2014/main" id="{D908136B-7F33-4FEC-A858-2573C40E5BD2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アーチ 101">
                <a:extLst>
                  <a:ext uri="{FF2B5EF4-FFF2-40B4-BE49-F238E27FC236}">
                    <a16:creationId xmlns:a16="http://schemas.microsoft.com/office/drawing/2014/main" id="{7F846888-44F5-41EA-B4C5-E60F9A13F6D2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アーチ 102">
                <a:extLst>
                  <a:ext uri="{FF2B5EF4-FFF2-40B4-BE49-F238E27FC236}">
                    <a16:creationId xmlns:a16="http://schemas.microsoft.com/office/drawing/2014/main" id="{D7ADCD65-3380-48BA-BCD8-2147DD458A46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7FCA2EA5-9332-4995-81A9-632DF7A9B2C7}"/>
              </a:ext>
            </a:extLst>
          </p:cNvPr>
          <p:cNvSpPr/>
          <p:nvPr/>
        </p:nvSpPr>
        <p:spPr>
          <a:xfrm>
            <a:off x="3093184" y="3712787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B63670C8-E70E-4B9C-9B5F-206A4A1CBD30}"/>
              </a:ext>
            </a:extLst>
          </p:cNvPr>
          <p:cNvGrpSpPr/>
          <p:nvPr/>
        </p:nvGrpSpPr>
        <p:grpSpPr>
          <a:xfrm rot="752469">
            <a:off x="2968769" y="7458764"/>
            <a:ext cx="2174982" cy="2191287"/>
            <a:chOff x="-37511" y="106817"/>
            <a:chExt cx="3798829" cy="3827307"/>
          </a:xfrm>
        </p:grpSpPr>
        <p:grpSp>
          <p:nvGrpSpPr>
            <p:cNvPr id="109" name="グループ化 108">
              <a:extLst>
                <a:ext uri="{FF2B5EF4-FFF2-40B4-BE49-F238E27FC236}">
                  <a16:creationId xmlns:a16="http://schemas.microsoft.com/office/drawing/2014/main" id="{552D3050-3DB8-4DF3-BA21-5D3F86C37DAC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81" name="楕円 180">
                <a:extLst>
                  <a:ext uri="{FF2B5EF4-FFF2-40B4-BE49-F238E27FC236}">
                    <a16:creationId xmlns:a16="http://schemas.microsoft.com/office/drawing/2014/main" id="{26F4C184-5351-4D55-80A5-603E2E77AEBE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2" name="正方形/長方形 181">
                <a:extLst>
                  <a:ext uri="{FF2B5EF4-FFF2-40B4-BE49-F238E27FC236}">
                    <a16:creationId xmlns:a16="http://schemas.microsoft.com/office/drawing/2014/main" id="{1A3A355C-1DAE-4030-AF7E-F1CCA5BB724C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88850A15-587F-4784-8BCF-B4133BB60C33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11" name="グループ化 110">
                <a:extLst>
                  <a:ext uri="{FF2B5EF4-FFF2-40B4-BE49-F238E27FC236}">
                    <a16:creationId xmlns:a16="http://schemas.microsoft.com/office/drawing/2014/main" id="{22D51FAE-0307-4BA3-A857-38E83C7F5A46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79" name="楕円 178">
                  <a:extLst>
                    <a:ext uri="{FF2B5EF4-FFF2-40B4-BE49-F238E27FC236}">
                      <a16:creationId xmlns:a16="http://schemas.microsoft.com/office/drawing/2014/main" id="{3FBF601A-54A9-4C0B-9D4A-2CB12469918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" name="正方形/長方形 179">
                  <a:extLst>
                    <a:ext uri="{FF2B5EF4-FFF2-40B4-BE49-F238E27FC236}">
                      <a16:creationId xmlns:a16="http://schemas.microsoft.com/office/drawing/2014/main" id="{D28804B8-0E9C-47F0-8201-354CB8BFD3F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2" name="グループ化 111">
                <a:extLst>
                  <a:ext uri="{FF2B5EF4-FFF2-40B4-BE49-F238E27FC236}">
                    <a16:creationId xmlns:a16="http://schemas.microsoft.com/office/drawing/2014/main" id="{BC4DE625-F6F3-491E-874E-327B08168E51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77" name="楕円 176">
                  <a:extLst>
                    <a:ext uri="{FF2B5EF4-FFF2-40B4-BE49-F238E27FC236}">
                      <a16:creationId xmlns:a16="http://schemas.microsoft.com/office/drawing/2014/main" id="{C426F219-5AB1-4246-BD29-13A5BE1B818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8" name="正方形/長方形 177">
                  <a:extLst>
                    <a:ext uri="{FF2B5EF4-FFF2-40B4-BE49-F238E27FC236}">
                      <a16:creationId xmlns:a16="http://schemas.microsoft.com/office/drawing/2014/main" id="{119B691B-53E7-4E84-9576-D2114EBB178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3" name="グループ化 112">
                <a:extLst>
                  <a:ext uri="{FF2B5EF4-FFF2-40B4-BE49-F238E27FC236}">
                    <a16:creationId xmlns:a16="http://schemas.microsoft.com/office/drawing/2014/main" id="{8F6306D8-CEBC-4849-9403-0231266EF904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75" name="楕円 174">
                  <a:extLst>
                    <a:ext uri="{FF2B5EF4-FFF2-40B4-BE49-F238E27FC236}">
                      <a16:creationId xmlns:a16="http://schemas.microsoft.com/office/drawing/2014/main" id="{917B9F37-57E2-41D6-8728-F4B891AE451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" name="正方形/長方形 175">
                  <a:extLst>
                    <a:ext uri="{FF2B5EF4-FFF2-40B4-BE49-F238E27FC236}">
                      <a16:creationId xmlns:a16="http://schemas.microsoft.com/office/drawing/2014/main" id="{55237FF5-472B-4367-998B-05374068B68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4" name="グループ化 113">
                <a:extLst>
                  <a:ext uri="{FF2B5EF4-FFF2-40B4-BE49-F238E27FC236}">
                    <a16:creationId xmlns:a16="http://schemas.microsoft.com/office/drawing/2014/main" id="{2FCE20C0-7EC1-4B9C-8F16-8C3F977B47FA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73" name="楕円 172">
                  <a:extLst>
                    <a:ext uri="{FF2B5EF4-FFF2-40B4-BE49-F238E27FC236}">
                      <a16:creationId xmlns:a16="http://schemas.microsoft.com/office/drawing/2014/main" id="{DD41DC86-ECFF-46F8-BC0D-4E5198A0D06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" name="正方形/長方形 173">
                  <a:extLst>
                    <a:ext uri="{FF2B5EF4-FFF2-40B4-BE49-F238E27FC236}">
                      <a16:creationId xmlns:a16="http://schemas.microsoft.com/office/drawing/2014/main" id="{7DF6FBC5-2368-46CF-86FD-29FC2821548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5" name="グループ化 114">
                <a:extLst>
                  <a:ext uri="{FF2B5EF4-FFF2-40B4-BE49-F238E27FC236}">
                    <a16:creationId xmlns:a16="http://schemas.microsoft.com/office/drawing/2014/main" id="{292C815E-9EB4-495D-AAA7-3DF3A60AE18C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71" name="楕円 170">
                  <a:extLst>
                    <a:ext uri="{FF2B5EF4-FFF2-40B4-BE49-F238E27FC236}">
                      <a16:creationId xmlns:a16="http://schemas.microsoft.com/office/drawing/2014/main" id="{02075A7D-0F4C-411C-8B4F-CE3961955B1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" name="正方形/長方形 171">
                  <a:extLst>
                    <a:ext uri="{FF2B5EF4-FFF2-40B4-BE49-F238E27FC236}">
                      <a16:creationId xmlns:a16="http://schemas.microsoft.com/office/drawing/2014/main" id="{4F53430C-932C-4F20-B204-99A7F7B9BE7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6" name="グループ化 115">
                <a:extLst>
                  <a:ext uri="{FF2B5EF4-FFF2-40B4-BE49-F238E27FC236}">
                    <a16:creationId xmlns:a16="http://schemas.microsoft.com/office/drawing/2014/main" id="{45E227C7-8F0B-4C16-8D3D-84C87354F2E2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69" name="楕円 168">
                  <a:extLst>
                    <a:ext uri="{FF2B5EF4-FFF2-40B4-BE49-F238E27FC236}">
                      <a16:creationId xmlns:a16="http://schemas.microsoft.com/office/drawing/2014/main" id="{5BF3ECE5-035A-46AC-9CEA-684DD808E4F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正方形/長方形 169">
                  <a:extLst>
                    <a:ext uri="{FF2B5EF4-FFF2-40B4-BE49-F238E27FC236}">
                      <a16:creationId xmlns:a16="http://schemas.microsoft.com/office/drawing/2014/main" id="{A04CA2A9-D01B-4E81-B003-FD35009E2CA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7" name="グループ化 116">
                <a:extLst>
                  <a:ext uri="{FF2B5EF4-FFF2-40B4-BE49-F238E27FC236}">
                    <a16:creationId xmlns:a16="http://schemas.microsoft.com/office/drawing/2014/main" id="{4E1DE558-3B2B-492A-958F-9DA390C89C7D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67" name="楕円 166">
                  <a:extLst>
                    <a:ext uri="{FF2B5EF4-FFF2-40B4-BE49-F238E27FC236}">
                      <a16:creationId xmlns:a16="http://schemas.microsoft.com/office/drawing/2014/main" id="{0E012DE5-4AC3-4257-8ACD-43007BF143E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正方形/長方形 167">
                  <a:extLst>
                    <a:ext uri="{FF2B5EF4-FFF2-40B4-BE49-F238E27FC236}">
                      <a16:creationId xmlns:a16="http://schemas.microsoft.com/office/drawing/2014/main" id="{B2C6B71E-FD3A-4F83-8942-06C580C44A9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8" name="グループ化 117">
                <a:extLst>
                  <a:ext uri="{FF2B5EF4-FFF2-40B4-BE49-F238E27FC236}">
                    <a16:creationId xmlns:a16="http://schemas.microsoft.com/office/drawing/2014/main" id="{49F9F206-EA1F-4F15-AE64-4CB8F5C263D4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65" name="楕円 164">
                  <a:extLst>
                    <a:ext uri="{FF2B5EF4-FFF2-40B4-BE49-F238E27FC236}">
                      <a16:creationId xmlns:a16="http://schemas.microsoft.com/office/drawing/2014/main" id="{63091E43-8DD7-4627-A863-C61BC8735C0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" name="正方形/長方形 165">
                  <a:extLst>
                    <a:ext uri="{FF2B5EF4-FFF2-40B4-BE49-F238E27FC236}">
                      <a16:creationId xmlns:a16="http://schemas.microsoft.com/office/drawing/2014/main" id="{6055FC82-1312-4B69-ADC8-6C4D2F58147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9" name="グループ化 118">
                <a:extLst>
                  <a:ext uri="{FF2B5EF4-FFF2-40B4-BE49-F238E27FC236}">
                    <a16:creationId xmlns:a16="http://schemas.microsoft.com/office/drawing/2014/main" id="{B60FED0B-242E-45C4-9DE0-1A314980ADB5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63" name="楕円 162">
                  <a:extLst>
                    <a:ext uri="{FF2B5EF4-FFF2-40B4-BE49-F238E27FC236}">
                      <a16:creationId xmlns:a16="http://schemas.microsoft.com/office/drawing/2014/main" id="{8B452B89-6854-497F-B3DC-19C83BFBF4E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4" name="正方形/長方形 163">
                  <a:extLst>
                    <a:ext uri="{FF2B5EF4-FFF2-40B4-BE49-F238E27FC236}">
                      <a16:creationId xmlns:a16="http://schemas.microsoft.com/office/drawing/2014/main" id="{D3BC0655-2585-458F-94DE-B2C3DC238FA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AB2D9056-CF0C-4E84-91B1-9FCCB4646C85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楕円 120">
                <a:extLst>
                  <a:ext uri="{FF2B5EF4-FFF2-40B4-BE49-F238E27FC236}">
                    <a16:creationId xmlns:a16="http://schemas.microsoft.com/office/drawing/2014/main" id="{6C50EBF8-F0AA-4201-81B0-5EFDE5D7EFAB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楕円 121">
                <a:extLst>
                  <a:ext uri="{FF2B5EF4-FFF2-40B4-BE49-F238E27FC236}">
                    <a16:creationId xmlns:a16="http://schemas.microsoft.com/office/drawing/2014/main" id="{E28BB5FC-4014-4840-9D21-BBC7527E1E23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3" name="楕円 122">
                <a:extLst>
                  <a:ext uri="{FF2B5EF4-FFF2-40B4-BE49-F238E27FC236}">
                    <a16:creationId xmlns:a16="http://schemas.microsoft.com/office/drawing/2014/main" id="{9A324BF2-380B-451E-ACE2-D7CCC2CFA98F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楕円 123">
                <a:extLst>
                  <a:ext uri="{FF2B5EF4-FFF2-40B4-BE49-F238E27FC236}">
                    <a16:creationId xmlns:a16="http://schemas.microsoft.com/office/drawing/2014/main" id="{B79D9D03-C1DC-465F-9836-9DFCBA3984EA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" name="楕円 124">
                <a:extLst>
                  <a:ext uri="{FF2B5EF4-FFF2-40B4-BE49-F238E27FC236}">
                    <a16:creationId xmlns:a16="http://schemas.microsoft.com/office/drawing/2014/main" id="{D2839325-E47A-496C-B040-5848E44256BD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" name="楕円 125">
                <a:extLst>
                  <a:ext uri="{FF2B5EF4-FFF2-40B4-BE49-F238E27FC236}">
                    <a16:creationId xmlns:a16="http://schemas.microsoft.com/office/drawing/2014/main" id="{EFBEBC67-C203-471E-BFB8-1012A3C6E91D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楕円 126">
                <a:extLst>
                  <a:ext uri="{FF2B5EF4-FFF2-40B4-BE49-F238E27FC236}">
                    <a16:creationId xmlns:a16="http://schemas.microsoft.com/office/drawing/2014/main" id="{6454199F-617D-474C-8DE5-A0C43448C801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8" name="楕円 127">
                <a:extLst>
                  <a:ext uri="{FF2B5EF4-FFF2-40B4-BE49-F238E27FC236}">
                    <a16:creationId xmlns:a16="http://schemas.microsoft.com/office/drawing/2014/main" id="{2101839B-3C8F-4C33-88C2-8F12AA7DC1F0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9" name="楕円 128">
                <a:extLst>
                  <a:ext uri="{FF2B5EF4-FFF2-40B4-BE49-F238E27FC236}">
                    <a16:creationId xmlns:a16="http://schemas.microsoft.com/office/drawing/2014/main" id="{A02E8811-71B7-4A9C-B48A-58536C20870A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楕円 129">
                <a:extLst>
                  <a:ext uri="{FF2B5EF4-FFF2-40B4-BE49-F238E27FC236}">
                    <a16:creationId xmlns:a16="http://schemas.microsoft.com/office/drawing/2014/main" id="{15232F23-F481-41A3-B47D-D2C8963FCF5C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1" name="楕円 130">
                <a:extLst>
                  <a:ext uri="{FF2B5EF4-FFF2-40B4-BE49-F238E27FC236}">
                    <a16:creationId xmlns:a16="http://schemas.microsoft.com/office/drawing/2014/main" id="{D49A2A32-2D65-402C-A4CE-631EC02F32D8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" name="楕円 131">
                <a:extLst>
                  <a:ext uri="{FF2B5EF4-FFF2-40B4-BE49-F238E27FC236}">
                    <a16:creationId xmlns:a16="http://schemas.microsoft.com/office/drawing/2014/main" id="{979229FB-BF87-4AA1-ADC1-4A0D4A5D5B08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" name="楕円 132">
                <a:extLst>
                  <a:ext uri="{FF2B5EF4-FFF2-40B4-BE49-F238E27FC236}">
                    <a16:creationId xmlns:a16="http://schemas.microsoft.com/office/drawing/2014/main" id="{9267C51E-A0CC-4C06-82ED-DF7337ADA773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楕円 133">
                <a:extLst>
                  <a:ext uri="{FF2B5EF4-FFF2-40B4-BE49-F238E27FC236}">
                    <a16:creationId xmlns:a16="http://schemas.microsoft.com/office/drawing/2014/main" id="{564C3F48-D3FF-4FC5-8597-26A9882ACBF2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楕円 134">
                <a:extLst>
                  <a:ext uri="{FF2B5EF4-FFF2-40B4-BE49-F238E27FC236}">
                    <a16:creationId xmlns:a16="http://schemas.microsoft.com/office/drawing/2014/main" id="{894B0E0F-6A60-4628-92E4-324ECBDC173A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CB96C1BD-740A-4443-BDE6-6F62858D959B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" name="楕円 136">
                <a:extLst>
                  <a:ext uri="{FF2B5EF4-FFF2-40B4-BE49-F238E27FC236}">
                    <a16:creationId xmlns:a16="http://schemas.microsoft.com/office/drawing/2014/main" id="{E112E5AD-15C9-46BE-B4FE-F7DE1AC9CA50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4B453DD8-B8F1-4187-BDA5-13B24E7CAD9E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9" name="グループ化 138">
                <a:extLst>
                  <a:ext uri="{FF2B5EF4-FFF2-40B4-BE49-F238E27FC236}">
                    <a16:creationId xmlns:a16="http://schemas.microsoft.com/office/drawing/2014/main" id="{1799F4F0-CA11-42FA-A6D3-E052D3C3B007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61" name="楕円 160">
                  <a:extLst>
                    <a:ext uri="{FF2B5EF4-FFF2-40B4-BE49-F238E27FC236}">
                      <a16:creationId xmlns:a16="http://schemas.microsoft.com/office/drawing/2014/main" id="{0988211D-8A2B-4522-8268-ADCD0338DC6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正方形/長方形 161">
                  <a:extLst>
                    <a:ext uri="{FF2B5EF4-FFF2-40B4-BE49-F238E27FC236}">
                      <a16:creationId xmlns:a16="http://schemas.microsoft.com/office/drawing/2014/main" id="{DCF1C451-3801-4F7C-A2A4-7F00068A33E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0" name="グループ化 139">
                <a:extLst>
                  <a:ext uri="{FF2B5EF4-FFF2-40B4-BE49-F238E27FC236}">
                    <a16:creationId xmlns:a16="http://schemas.microsoft.com/office/drawing/2014/main" id="{21136B1C-B9E6-4047-884E-63562B3F7974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59" name="楕円 158">
                  <a:extLst>
                    <a:ext uri="{FF2B5EF4-FFF2-40B4-BE49-F238E27FC236}">
                      <a16:creationId xmlns:a16="http://schemas.microsoft.com/office/drawing/2014/main" id="{289E66B4-38B9-41C8-8BD4-2C84A2E3BD4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0" name="正方形/長方形 159">
                  <a:extLst>
                    <a:ext uri="{FF2B5EF4-FFF2-40B4-BE49-F238E27FC236}">
                      <a16:creationId xmlns:a16="http://schemas.microsoft.com/office/drawing/2014/main" id="{61CA053A-9306-46B3-8B47-509429B00F3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1" name="グループ化 140">
                <a:extLst>
                  <a:ext uri="{FF2B5EF4-FFF2-40B4-BE49-F238E27FC236}">
                    <a16:creationId xmlns:a16="http://schemas.microsoft.com/office/drawing/2014/main" id="{3A22405A-2A79-4E07-B4AC-24717D8169F7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57" name="楕円 156">
                  <a:extLst>
                    <a:ext uri="{FF2B5EF4-FFF2-40B4-BE49-F238E27FC236}">
                      <a16:creationId xmlns:a16="http://schemas.microsoft.com/office/drawing/2014/main" id="{9DB5F62D-4E47-4C4C-8D0E-96BFA8B0035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" name="正方形/長方形 157">
                  <a:extLst>
                    <a:ext uri="{FF2B5EF4-FFF2-40B4-BE49-F238E27FC236}">
                      <a16:creationId xmlns:a16="http://schemas.microsoft.com/office/drawing/2014/main" id="{B94185D2-34BF-4670-9B9E-95FEF0D287C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2" name="グループ化 141">
                <a:extLst>
                  <a:ext uri="{FF2B5EF4-FFF2-40B4-BE49-F238E27FC236}">
                    <a16:creationId xmlns:a16="http://schemas.microsoft.com/office/drawing/2014/main" id="{E07ADBDB-1FE2-497B-8EC9-B45F28E532E2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55" name="楕円 154">
                  <a:extLst>
                    <a:ext uri="{FF2B5EF4-FFF2-40B4-BE49-F238E27FC236}">
                      <a16:creationId xmlns:a16="http://schemas.microsoft.com/office/drawing/2014/main" id="{E2B73BB3-268A-4239-9532-816E16EAD51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6" name="正方形/長方形 155">
                  <a:extLst>
                    <a:ext uri="{FF2B5EF4-FFF2-40B4-BE49-F238E27FC236}">
                      <a16:creationId xmlns:a16="http://schemas.microsoft.com/office/drawing/2014/main" id="{A0C6A455-9B1E-4E63-A09B-408925CA651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3" name="グループ化 142">
                <a:extLst>
                  <a:ext uri="{FF2B5EF4-FFF2-40B4-BE49-F238E27FC236}">
                    <a16:creationId xmlns:a16="http://schemas.microsoft.com/office/drawing/2014/main" id="{16C71ABF-78FB-4963-8A95-DC8B094ABC0A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53" name="楕円 152">
                  <a:extLst>
                    <a:ext uri="{FF2B5EF4-FFF2-40B4-BE49-F238E27FC236}">
                      <a16:creationId xmlns:a16="http://schemas.microsoft.com/office/drawing/2014/main" id="{994CBE6A-28D0-43B9-9844-AD881362233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4" name="正方形/長方形 153">
                  <a:extLst>
                    <a:ext uri="{FF2B5EF4-FFF2-40B4-BE49-F238E27FC236}">
                      <a16:creationId xmlns:a16="http://schemas.microsoft.com/office/drawing/2014/main" id="{BEE3B762-95FE-40A0-92DB-E5C80C3E35B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4" name="グループ化 143">
                <a:extLst>
                  <a:ext uri="{FF2B5EF4-FFF2-40B4-BE49-F238E27FC236}">
                    <a16:creationId xmlns:a16="http://schemas.microsoft.com/office/drawing/2014/main" id="{2138B26D-CAE2-446F-9F9F-2E8712677D51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51" name="楕円 150">
                  <a:extLst>
                    <a:ext uri="{FF2B5EF4-FFF2-40B4-BE49-F238E27FC236}">
                      <a16:creationId xmlns:a16="http://schemas.microsoft.com/office/drawing/2014/main" id="{F0314307-FC20-4B07-AAC8-DFE188B8572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" name="正方形/長方形 151">
                  <a:extLst>
                    <a:ext uri="{FF2B5EF4-FFF2-40B4-BE49-F238E27FC236}">
                      <a16:creationId xmlns:a16="http://schemas.microsoft.com/office/drawing/2014/main" id="{DE4746F5-60C0-495B-B266-139FB31921B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5" name="楕円 144">
                <a:extLst>
                  <a:ext uri="{FF2B5EF4-FFF2-40B4-BE49-F238E27FC236}">
                    <a16:creationId xmlns:a16="http://schemas.microsoft.com/office/drawing/2014/main" id="{40B7455A-0754-45D5-86B7-B3C1CDDCFA5E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28194CBD-E503-49EC-A859-DE2ECD6749F0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楕円 146">
                <a:extLst>
                  <a:ext uri="{FF2B5EF4-FFF2-40B4-BE49-F238E27FC236}">
                    <a16:creationId xmlns:a16="http://schemas.microsoft.com/office/drawing/2014/main" id="{EC4D9DBF-1E82-43E8-9E8C-9DEFB655711C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月 147">
                <a:extLst>
                  <a:ext uri="{FF2B5EF4-FFF2-40B4-BE49-F238E27FC236}">
                    <a16:creationId xmlns:a16="http://schemas.microsoft.com/office/drawing/2014/main" id="{AC47A19D-575B-407B-A036-E206EEFEC307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" name="アーチ 148">
                <a:extLst>
                  <a:ext uri="{FF2B5EF4-FFF2-40B4-BE49-F238E27FC236}">
                    <a16:creationId xmlns:a16="http://schemas.microsoft.com/office/drawing/2014/main" id="{15079438-2858-4809-9713-C88CA2CF72C6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アーチ 149">
                <a:extLst>
                  <a:ext uri="{FF2B5EF4-FFF2-40B4-BE49-F238E27FC236}">
                    <a16:creationId xmlns:a16="http://schemas.microsoft.com/office/drawing/2014/main" id="{615DA265-2E33-40E8-BCB5-252890C76024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ADB8C89A-56D9-4A1E-A565-0468740CF9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2757" y="3947614"/>
            <a:ext cx="681090" cy="893628"/>
          </a:xfrm>
          <a:prstGeom prst="rect">
            <a:avLst/>
          </a:prstGeom>
        </p:spPr>
      </p:pic>
      <p:sp>
        <p:nvSpPr>
          <p:cNvPr id="183" name="WordArt 2">
            <a:extLst>
              <a:ext uri="{FF2B5EF4-FFF2-40B4-BE49-F238E27FC236}">
                <a16:creationId xmlns:a16="http://schemas.microsoft.com/office/drawing/2014/main" id="{0B5B0CD9-B63C-4C10-90D0-F73B190F83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58010" y="2038845"/>
            <a:ext cx="1329424" cy="120786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92D05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184" name="WordArt 2">
            <a:extLst>
              <a:ext uri="{FF2B5EF4-FFF2-40B4-BE49-F238E27FC236}">
                <a16:creationId xmlns:a16="http://schemas.microsoft.com/office/drawing/2014/main" id="{4D5B70CA-8049-4696-9197-D01822952E2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37284" y="3437981"/>
            <a:ext cx="1063539" cy="96629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FF7575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</p:spTree>
    <p:extLst>
      <p:ext uri="{BB962C8B-B14F-4D97-AF65-F5344CB8AC3E}">
        <p14:creationId xmlns:p14="http://schemas.microsoft.com/office/powerpoint/2010/main" val="471628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0000">
        <p14:switch dir="r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4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8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3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9259E-6 3.33333E-6 L -0.0132 -0.19183 " pathEditMode="relative" rAng="0" ptsTypes="AA">
                                      <p:cBhvr>
                                        <p:cTn id="20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" y="-95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6500"/>
                            </p:stCondLst>
                            <p:childTnLst>
                              <p:par>
                                <p:cTn id="20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6296E-6 -3.33333E-6 L -0.04931 -0.2125 " pathEditMode="relative" rAng="0" ptsTypes="AA">
                                      <p:cBhvr>
                                        <p:cTn id="20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7" y="-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0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0" dur="500" fill="hold"/>
                                        <p:tgtEl>
                                          <p:spTgt spid="185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7500"/>
                            </p:stCondLst>
                            <p:childTnLst>
                              <p:par>
                                <p:cTn id="2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0"/>
      <p:bldP spid="14" grpId="0" animBg="1"/>
      <p:bldP spid="14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2" grpId="0"/>
      <p:bldP spid="107" grpId="0" animBg="1"/>
      <p:bldP spid="107" grpId="1" animBg="1"/>
      <p:bldP spid="183" grpId="0"/>
      <p:bldP spid="1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WordArt 2">
            <a:extLst>
              <a:ext uri="{FF2B5EF4-FFF2-40B4-BE49-F238E27FC236}">
                <a16:creationId xmlns:a16="http://schemas.microsoft.com/office/drawing/2014/main" id="{2A417A02-E4CF-4662-95AC-AFFCB4FC731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85353" y="451479"/>
            <a:ext cx="1800000" cy="18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92D05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97" name="WordArt 2">
            <a:extLst>
              <a:ext uri="{FF2B5EF4-FFF2-40B4-BE49-F238E27FC236}">
                <a16:creationId xmlns:a16="http://schemas.microsoft.com/office/drawing/2014/main" id="{FE8789A8-BDFF-45C0-B085-7615A42578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66074" y="2249469"/>
            <a:ext cx="1440000" cy="144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FF7575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96" name="WordArt 2">
            <a:extLst>
              <a:ext uri="{FF2B5EF4-FFF2-40B4-BE49-F238E27FC236}">
                <a16:creationId xmlns:a16="http://schemas.microsoft.com/office/drawing/2014/main" id="{AC6C79EA-D0D3-4670-948B-B7A927385E7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25394" y="3599916"/>
            <a:ext cx="2520000" cy="252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chemeClr val="accent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FC8D8C48-3763-4DCF-B4C0-763CC25AFF1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78058" y="6204037"/>
            <a:ext cx="2520000" cy="288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FF7575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宿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E3208F1-1883-49AD-88F0-251FFC2CDD1F}"/>
              </a:ext>
            </a:extLst>
          </p:cNvPr>
          <p:cNvSpPr/>
          <p:nvPr/>
        </p:nvSpPr>
        <p:spPr>
          <a:xfrm>
            <a:off x="4544377" y="2565687"/>
            <a:ext cx="1015663" cy="6324808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</a:t>
            </a:r>
            <a:r>
              <a:rPr lang="ja-JP" altLang="en-US" sz="5400" b="0" cap="none" spc="0" dirty="0">
                <a:ln w="0"/>
                <a:solidFill>
                  <a:srgbClr val="FF757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ロ</a:t>
            </a:r>
            <a:r>
              <a:rPr lang="ja-JP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ナ</a:t>
            </a:r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</a:t>
            </a:r>
            <a:r>
              <a:rPr lang="ja-JP" altLang="en-US" sz="5400" b="0" cap="none" spc="0" dirty="0">
                <a:ln w="0"/>
                <a:solidFill>
                  <a:srgbClr val="FF757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ウ</a:t>
            </a:r>
            <a:r>
              <a:rPr lang="ja-JP" altLang="en-US" sz="5400" b="0" cap="none" spc="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イ</a:t>
            </a:r>
            <a:r>
              <a:rPr lang="ja-JP" altLang="en-US" sz="5400" b="0" cap="none" spc="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ル</a:t>
            </a:r>
            <a:r>
              <a:rPr lang="ja-JP" altLang="en-US" sz="5400" b="0" cap="none" spc="0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ス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B80C4C49-D589-471E-BA3F-3764257EC777}"/>
              </a:ext>
            </a:extLst>
          </p:cNvPr>
          <p:cNvGrpSpPr/>
          <p:nvPr/>
        </p:nvGrpSpPr>
        <p:grpSpPr>
          <a:xfrm rot="752469">
            <a:off x="207653" y="4400015"/>
            <a:ext cx="1831110" cy="1844837"/>
            <a:chOff x="-37511" y="106817"/>
            <a:chExt cx="3798829" cy="3827307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FDB39307-6A3A-4881-99D8-43EA2423D2CF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1ED4160E-A02E-4784-9706-D1E1C33FA691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36D9B22B-9545-41BD-86DE-D774A46B77AA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83439C77-741E-4471-8AB2-54B04F2C1B4C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CFC26C2B-9A4A-40B6-8FE1-17867A8A363A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83" name="楕円 82">
                  <a:extLst>
                    <a:ext uri="{FF2B5EF4-FFF2-40B4-BE49-F238E27FC236}">
                      <a16:creationId xmlns:a16="http://schemas.microsoft.com/office/drawing/2014/main" id="{711F3796-6453-4F87-BE51-CE96852C41D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" name="正方形/長方形 83">
                  <a:extLst>
                    <a:ext uri="{FF2B5EF4-FFF2-40B4-BE49-F238E27FC236}">
                      <a16:creationId xmlns:a16="http://schemas.microsoft.com/office/drawing/2014/main" id="{23E2ACC2-B863-4C6E-AF4A-2387ADA31F2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EDC979AF-4DB5-4C8C-8A4F-D39DDBDC73F5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81" name="楕円 80">
                  <a:extLst>
                    <a:ext uri="{FF2B5EF4-FFF2-40B4-BE49-F238E27FC236}">
                      <a16:creationId xmlns:a16="http://schemas.microsoft.com/office/drawing/2014/main" id="{8EF38319-FA7A-4FEE-9321-F688B77A705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正方形/長方形 81">
                  <a:extLst>
                    <a:ext uri="{FF2B5EF4-FFF2-40B4-BE49-F238E27FC236}">
                      <a16:creationId xmlns:a16="http://schemas.microsoft.com/office/drawing/2014/main" id="{A7CF8756-CF35-4093-943B-622BCCE2989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ADB6F893-2F90-4545-9155-9D4ED1EC1FB3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79" name="楕円 78">
                  <a:extLst>
                    <a:ext uri="{FF2B5EF4-FFF2-40B4-BE49-F238E27FC236}">
                      <a16:creationId xmlns:a16="http://schemas.microsoft.com/office/drawing/2014/main" id="{913A1063-13DF-4E6E-BE02-82443784607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正方形/長方形 79">
                  <a:extLst>
                    <a:ext uri="{FF2B5EF4-FFF2-40B4-BE49-F238E27FC236}">
                      <a16:creationId xmlns:a16="http://schemas.microsoft.com/office/drawing/2014/main" id="{D0802975-8306-4FA5-9D23-4DAAD9DA5EE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08F032EF-989C-49EF-86A0-907B0CF8F8B7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77" name="楕円 76">
                  <a:extLst>
                    <a:ext uri="{FF2B5EF4-FFF2-40B4-BE49-F238E27FC236}">
                      <a16:creationId xmlns:a16="http://schemas.microsoft.com/office/drawing/2014/main" id="{50C8B88E-83B1-48F8-8EDD-8574A6EAB58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" name="正方形/長方形 77">
                  <a:extLst>
                    <a:ext uri="{FF2B5EF4-FFF2-40B4-BE49-F238E27FC236}">
                      <a16:creationId xmlns:a16="http://schemas.microsoft.com/office/drawing/2014/main" id="{6C91E68A-8DDC-40BE-8DDC-940ACFAA2B7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1C9439B0-8959-4F52-BD1F-029B76A9685E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75" name="楕円 74">
                  <a:extLst>
                    <a:ext uri="{FF2B5EF4-FFF2-40B4-BE49-F238E27FC236}">
                      <a16:creationId xmlns:a16="http://schemas.microsoft.com/office/drawing/2014/main" id="{621A3C8C-2178-4F60-82C9-699960F47B7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正方形/長方形 75">
                  <a:extLst>
                    <a:ext uri="{FF2B5EF4-FFF2-40B4-BE49-F238E27FC236}">
                      <a16:creationId xmlns:a16="http://schemas.microsoft.com/office/drawing/2014/main" id="{21C74060-F9FF-4A4C-BA48-D93A9B08E74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CCFA57D2-B1AC-4CA1-A6CF-20CEAAA2F290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73" name="楕円 72">
                  <a:extLst>
                    <a:ext uri="{FF2B5EF4-FFF2-40B4-BE49-F238E27FC236}">
                      <a16:creationId xmlns:a16="http://schemas.microsoft.com/office/drawing/2014/main" id="{73C03DEF-D579-41A2-8A04-25896C12E21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正方形/長方形 73">
                  <a:extLst>
                    <a:ext uri="{FF2B5EF4-FFF2-40B4-BE49-F238E27FC236}">
                      <a16:creationId xmlns:a16="http://schemas.microsoft.com/office/drawing/2014/main" id="{FAAB650B-D173-4EFA-A2CA-87B6D387B37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EB5C57EB-1DF9-4501-87EF-70AD93543466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71" name="楕円 70">
                  <a:extLst>
                    <a:ext uri="{FF2B5EF4-FFF2-40B4-BE49-F238E27FC236}">
                      <a16:creationId xmlns:a16="http://schemas.microsoft.com/office/drawing/2014/main" id="{0DFFEE8C-1FC4-4DFC-96BE-4AEE74930EE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正方形/長方形 71">
                  <a:extLst>
                    <a:ext uri="{FF2B5EF4-FFF2-40B4-BE49-F238E27FC236}">
                      <a16:creationId xmlns:a16="http://schemas.microsoft.com/office/drawing/2014/main" id="{34CE3ABC-AB38-4169-B3EA-C8C543A78DB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813F3A76-F816-45FE-AA1D-C0EF8876E342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69" name="楕円 68">
                  <a:extLst>
                    <a:ext uri="{FF2B5EF4-FFF2-40B4-BE49-F238E27FC236}">
                      <a16:creationId xmlns:a16="http://schemas.microsoft.com/office/drawing/2014/main" id="{093B440F-4512-49FD-9357-A4DDD8B8DC7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正方形/長方形 69">
                  <a:extLst>
                    <a:ext uri="{FF2B5EF4-FFF2-40B4-BE49-F238E27FC236}">
                      <a16:creationId xmlns:a16="http://schemas.microsoft.com/office/drawing/2014/main" id="{EC69B97B-FB42-4A1B-AC5A-066995D8501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AE6FA702-50FD-4474-8BF8-776E9D7D0F9F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67" name="楕円 66">
                  <a:extLst>
                    <a:ext uri="{FF2B5EF4-FFF2-40B4-BE49-F238E27FC236}">
                      <a16:creationId xmlns:a16="http://schemas.microsoft.com/office/drawing/2014/main" id="{357782F9-8D44-4B95-9B8C-7D81153A372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" name="正方形/長方形 67">
                  <a:extLst>
                    <a:ext uri="{FF2B5EF4-FFF2-40B4-BE49-F238E27FC236}">
                      <a16:creationId xmlns:a16="http://schemas.microsoft.com/office/drawing/2014/main" id="{1C0BA05B-F1B6-4258-8CD9-273DEA0444C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" name="楕円 23">
                <a:extLst>
                  <a:ext uri="{FF2B5EF4-FFF2-40B4-BE49-F238E27FC236}">
                    <a16:creationId xmlns:a16="http://schemas.microsoft.com/office/drawing/2014/main" id="{5B3E536B-8528-4C5C-A797-0BC9FAB93564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62F25668-C5AB-4F54-9E06-AFCB79CFFB02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楕円 25">
                <a:extLst>
                  <a:ext uri="{FF2B5EF4-FFF2-40B4-BE49-F238E27FC236}">
                    <a16:creationId xmlns:a16="http://schemas.microsoft.com/office/drawing/2014/main" id="{D3E2E7D6-8119-47D7-A401-33DDFB15FDAB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楕円 26">
                <a:extLst>
                  <a:ext uri="{FF2B5EF4-FFF2-40B4-BE49-F238E27FC236}">
                    <a16:creationId xmlns:a16="http://schemas.microsoft.com/office/drawing/2014/main" id="{D971826C-27EC-452A-8834-CD405C1F5938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楕円 27">
                <a:extLst>
                  <a:ext uri="{FF2B5EF4-FFF2-40B4-BE49-F238E27FC236}">
                    <a16:creationId xmlns:a16="http://schemas.microsoft.com/office/drawing/2014/main" id="{F35DA5B8-1EDA-4B9A-A4A1-006B4B7685BA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875855A5-0D7F-402E-9880-AB03AA0F05EA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楕円 29">
                <a:extLst>
                  <a:ext uri="{FF2B5EF4-FFF2-40B4-BE49-F238E27FC236}">
                    <a16:creationId xmlns:a16="http://schemas.microsoft.com/office/drawing/2014/main" id="{35BF7F6B-CBDA-48CF-A7D5-709A78F15B6F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B84A9E25-036B-4CAB-939F-6BDF266EF544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楕円 31">
                <a:extLst>
                  <a:ext uri="{FF2B5EF4-FFF2-40B4-BE49-F238E27FC236}">
                    <a16:creationId xmlns:a16="http://schemas.microsoft.com/office/drawing/2014/main" id="{E7708AE2-CF13-433F-AE45-FA202354EC4F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BBB7055A-5882-449E-9B4C-5D9AD717C416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楕円 33">
                <a:extLst>
                  <a:ext uri="{FF2B5EF4-FFF2-40B4-BE49-F238E27FC236}">
                    <a16:creationId xmlns:a16="http://schemas.microsoft.com/office/drawing/2014/main" id="{6BCB804D-90CE-4A07-837E-BF6A100ACB8B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楕円 34">
                <a:extLst>
                  <a:ext uri="{FF2B5EF4-FFF2-40B4-BE49-F238E27FC236}">
                    <a16:creationId xmlns:a16="http://schemas.microsoft.com/office/drawing/2014/main" id="{0710A28D-24FF-4D3C-85B4-16919A1C6B0A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4EFD7AB8-585A-4ED9-BF89-7774480F26C8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295ECEF6-3B8F-4335-87DE-AA4230644272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E0F98EC8-E646-4768-AF0D-041B5F3BC40B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D41B5D2B-F504-42BA-B004-B8F31E77541F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F74FE498-63D5-4EA9-AA65-ACA8BFF6150D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ACCD6189-1161-413D-AB26-1B6C9F603837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05BA2F89-D74A-4A98-A286-859C5A121689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3" name="グループ化 42">
                <a:extLst>
                  <a:ext uri="{FF2B5EF4-FFF2-40B4-BE49-F238E27FC236}">
                    <a16:creationId xmlns:a16="http://schemas.microsoft.com/office/drawing/2014/main" id="{086F523A-203F-47EB-9C61-FAB5B6FA7D63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65" name="楕円 64">
                  <a:extLst>
                    <a:ext uri="{FF2B5EF4-FFF2-40B4-BE49-F238E27FC236}">
                      <a16:creationId xmlns:a16="http://schemas.microsoft.com/office/drawing/2014/main" id="{A9E402F9-A0E7-434E-80DD-7EE46885D2F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正方形/長方形 65">
                  <a:extLst>
                    <a:ext uri="{FF2B5EF4-FFF2-40B4-BE49-F238E27FC236}">
                      <a16:creationId xmlns:a16="http://schemas.microsoft.com/office/drawing/2014/main" id="{9E0B75E7-558B-4DEF-AB31-83064DD9BC6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" name="グループ化 43">
                <a:extLst>
                  <a:ext uri="{FF2B5EF4-FFF2-40B4-BE49-F238E27FC236}">
                    <a16:creationId xmlns:a16="http://schemas.microsoft.com/office/drawing/2014/main" id="{CD68DFD1-7713-4FA6-8749-A2C223C3BBC1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63" name="楕円 62">
                  <a:extLst>
                    <a:ext uri="{FF2B5EF4-FFF2-40B4-BE49-F238E27FC236}">
                      <a16:creationId xmlns:a16="http://schemas.microsoft.com/office/drawing/2014/main" id="{158226F2-205C-40D9-9028-47DC99E81A3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正方形/長方形 63">
                  <a:extLst>
                    <a:ext uri="{FF2B5EF4-FFF2-40B4-BE49-F238E27FC236}">
                      <a16:creationId xmlns:a16="http://schemas.microsoft.com/office/drawing/2014/main" id="{857CE4B4-ADA5-43A9-B38A-AE158A98589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" name="グループ化 44">
                <a:extLst>
                  <a:ext uri="{FF2B5EF4-FFF2-40B4-BE49-F238E27FC236}">
                    <a16:creationId xmlns:a16="http://schemas.microsoft.com/office/drawing/2014/main" id="{49FA9643-DAD4-4478-93BD-0AAFE742B70A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61" name="楕円 60">
                  <a:extLst>
                    <a:ext uri="{FF2B5EF4-FFF2-40B4-BE49-F238E27FC236}">
                      <a16:creationId xmlns:a16="http://schemas.microsoft.com/office/drawing/2014/main" id="{B77546B1-790D-49AF-9BDD-298E292178F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正方形/長方形 61">
                  <a:extLst>
                    <a:ext uri="{FF2B5EF4-FFF2-40B4-BE49-F238E27FC236}">
                      <a16:creationId xmlns:a16="http://schemas.microsoft.com/office/drawing/2014/main" id="{A66044AE-302C-4E95-97A9-9F11EE299B6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6" name="グループ化 45">
                <a:extLst>
                  <a:ext uri="{FF2B5EF4-FFF2-40B4-BE49-F238E27FC236}">
                    <a16:creationId xmlns:a16="http://schemas.microsoft.com/office/drawing/2014/main" id="{8F6DC040-3A24-4CF3-87D5-3453C019C556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59" name="楕円 58">
                  <a:extLst>
                    <a:ext uri="{FF2B5EF4-FFF2-40B4-BE49-F238E27FC236}">
                      <a16:creationId xmlns:a16="http://schemas.microsoft.com/office/drawing/2014/main" id="{56E77AF4-6304-4406-B20D-8110F4E2989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正方形/長方形 59">
                  <a:extLst>
                    <a:ext uri="{FF2B5EF4-FFF2-40B4-BE49-F238E27FC236}">
                      <a16:creationId xmlns:a16="http://schemas.microsoft.com/office/drawing/2014/main" id="{DE04D9F1-DD4B-464F-9893-87402580B45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3A6CA3CE-0FDC-4480-8C94-2A25809FB37A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57" name="楕円 56">
                  <a:extLst>
                    <a:ext uri="{FF2B5EF4-FFF2-40B4-BE49-F238E27FC236}">
                      <a16:creationId xmlns:a16="http://schemas.microsoft.com/office/drawing/2014/main" id="{B7BF616E-3561-4959-9381-FFDCA57306A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正方形/長方形 57">
                  <a:extLst>
                    <a:ext uri="{FF2B5EF4-FFF2-40B4-BE49-F238E27FC236}">
                      <a16:creationId xmlns:a16="http://schemas.microsoft.com/office/drawing/2014/main" id="{802F3C1F-5BDE-47E6-B4E0-AAADFDD69A0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8" name="グループ化 47">
                <a:extLst>
                  <a:ext uri="{FF2B5EF4-FFF2-40B4-BE49-F238E27FC236}">
                    <a16:creationId xmlns:a16="http://schemas.microsoft.com/office/drawing/2014/main" id="{8E95F6C2-F9E1-4A2F-A89C-FB5E5997E148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55" name="楕円 54">
                  <a:extLst>
                    <a:ext uri="{FF2B5EF4-FFF2-40B4-BE49-F238E27FC236}">
                      <a16:creationId xmlns:a16="http://schemas.microsoft.com/office/drawing/2014/main" id="{EE97F1F7-6059-4A05-96B0-C67AAB4A89C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CEB1D49A-FCFD-4B54-B4F5-8BDD79FCAF4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9" name="楕円 48">
                <a:extLst>
                  <a:ext uri="{FF2B5EF4-FFF2-40B4-BE49-F238E27FC236}">
                    <a16:creationId xmlns:a16="http://schemas.microsoft.com/office/drawing/2014/main" id="{7E3967C1-274B-4CA0-8F1F-0F9671951D88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楕円 49">
                <a:extLst>
                  <a:ext uri="{FF2B5EF4-FFF2-40B4-BE49-F238E27FC236}">
                    <a16:creationId xmlns:a16="http://schemas.microsoft.com/office/drawing/2014/main" id="{A03FA19F-113F-4C73-80E7-E88883926CB8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楕円 50">
                <a:extLst>
                  <a:ext uri="{FF2B5EF4-FFF2-40B4-BE49-F238E27FC236}">
                    <a16:creationId xmlns:a16="http://schemas.microsoft.com/office/drawing/2014/main" id="{56D3C823-A2F2-4CAC-B938-6973DA3BE176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月 51">
                <a:extLst>
                  <a:ext uri="{FF2B5EF4-FFF2-40B4-BE49-F238E27FC236}">
                    <a16:creationId xmlns:a16="http://schemas.microsoft.com/office/drawing/2014/main" id="{06FA2FC2-34A0-48E9-9B8B-C1A0BA698DFA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アーチ 52">
                <a:extLst>
                  <a:ext uri="{FF2B5EF4-FFF2-40B4-BE49-F238E27FC236}">
                    <a16:creationId xmlns:a16="http://schemas.microsoft.com/office/drawing/2014/main" id="{700B3E2A-6A98-4DAE-A1F0-D5F35A729B5A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アーチ 53">
                <a:extLst>
                  <a:ext uri="{FF2B5EF4-FFF2-40B4-BE49-F238E27FC236}">
                    <a16:creationId xmlns:a16="http://schemas.microsoft.com/office/drawing/2014/main" id="{D34EBF76-1525-4AF4-83E0-9846117D7EE0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87" name="図 86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8C199C72-8DE7-48E6-B07A-6FD445858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31A33150-C1FE-4723-BBEE-5B0517789D94}"/>
              </a:ext>
            </a:extLst>
          </p:cNvPr>
          <p:cNvGrpSpPr/>
          <p:nvPr/>
        </p:nvGrpSpPr>
        <p:grpSpPr>
          <a:xfrm>
            <a:off x="1977392" y="6862218"/>
            <a:ext cx="2697142" cy="2227436"/>
            <a:chOff x="1960632" y="6229114"/>
            <a:chExt cx="2697142" cy="2227436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3F4AE223-C1AB-432E-82F4-83CA051A9783}"/>
                </a:ext>
              </a:extLst>
            </p:cNvPr>
            <p:cNvSpPr/>
            <p:nvPr/>
          </p:nvSpPr>
          <p:spPr>
            <a:xfrm>
              <a:off x="1960632" y="6539948"/>
              <a:ext cx="2697142" cy="19166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BA8DA01E-BC18-4AF4-8A74-4C6D11C38D8E}"/>
                </a:ext>
              </a:extLst>
            </p:cNvPr>
            <p:cNvSpPr/>
            <p:nvPr/>
          </p:nvSpPr>
          <p:spPr>
            <a:xfrm>
              <a:off x="2510887" y="6229114"/>
              <a:ext cx="1695127" cy="8873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0" name="WordArt 2">
            <a:extLst>
              <a:ext uri="{FF2B5EF4-FFF2-40B4-BE49-F238E27FC236}">
                <a16:creationId xmlns:a16="http://schemas.microsoft.com/office/drawing/2014/main" id="{31489BA3-B184-4AD5-953B-3DD7262DBE9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87895" y="8016810"/>
            <a:ext cx="1620000" cy="1080000"/>
          </a:xfrm>
          <a:prstGeom prst="rect">
            <a:avLst/>
          </a:prstGeom>
          <a:solidFill>
            <a:schemeClr val="bg1"/>
          </a:solidFill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守</a:t>
            </a:r>
            <a:endParaRPr lang="en-US" altLang="ja-JP" sz="5400" kern="10" spc="0" dirty="0">
              <a:ln w="28575">
                <a:noFill/>
                <a:round/>
                <a:headEnd/>
                <a:tailEnd/>
              </a:ln>
              <a:solidFill>
                <a:srgbClr val="00B050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WordArt 2">
            <a:extLst>
              <a:ext uri="{FF2B5EF4-FFF2-40B4-BE49-F238E27FC236}">
                <a16:creationId xmlns:a16="http://schemas.microsoft.com/office/drawing/2014/main" id="{509E762F-94B3-4F7C-AB09-F9F8294895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52075" y="6983477"/>
            <a:ext cx="1620000" cy="1080000"/>
          </a:xfrm>
          <a:prstGeom prst="rect">
            <a:avLst/>
          </a:prstGeom>
          <a:solidFill>
            <a:schemeClr val="bg1"/>
          </a:solidFill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92D05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留</a:t>
            </a:r>
            <a:endParaRPr lang="en-US" altLang="ja-JP" sz="5400" kern="10" spc="0" dirty="0">
              <a:ln w="28575">
                <a:noFill/>
                <a:round/>
                <a:headEnd/>
                <a:tailEnd/>
              </a:ln>
              <a:solidFill>
                <a:srgbClr val="92D050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1" name="WordArt 2">
            <a:extLst>
              <a:ext uri="{FF2B5EF4-FFF2-40B4-BE49-F238E27FC236}">
                <a16:creationId xmlns:a16="http://schemas.microsoft.com/office/drawing/2014/main" id="{D507BBA2-AE2F-4B66-A043-1F55FECA86F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11948" y="6879378"/>
            <a:ext cx="910909" cy="2260836"/>
          </a:xfrm>
          <a:prstGeom prst="rect">
            <a:avLst/>
          </a:prstGeom>
          <a:ln w="76200"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</a:t>
            </a: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E4EA1B41-11F9-4832-BD44-63B59B7B82FD}"/>
              </a:ext>
            </a:extLst>
          </p:cNvPr>
          <p:cNvSpPr/>
          <p:nvPr/>
        </p:nvSpPr>
        <p:spPr>
          <a:xfrm>
            <a:off x="5455162" y="1906186"/>
            <a:ext cx="800219" cy="7886757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4000" b="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君の中にコロナが留守になるように</a:t>
            </a:r>
          </a:p>
        </p:txBody>
      </p: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3FDBCC47-A234-4094-9BA8-85E513B6BD39}"/>
              </a:ext>
            </a:extLst>
          </p:cNvPr>
          <p:cNvGrpSpPr/>
          <p:nvPr/>
        </p:nvGrpSpPr>
        <p:grpSpPr>
          <a:xfrm>
            <a:off x="5533894" y="444837"/>
            <a:ext cx="1034575" cy="1384149"/>
            <a:chOff x="1944784" y="2071881"/>
            <a:chExt cx="2520000" cy="3371486"/>
          </a:xfrm>
        </p:grpSpPr>
        <p:grpSp>
          <p:nvGrpSpPr>
            <p:cNvPr id="102" name="グループ化 101">
              <a:extLst>
                <a:ext uri="{FF2B5EF4-FFF2-40B4-BE49-F238E27FC236}">
                  <a16:creationId xmlns:a16="http://schemas.microsoft.com/office/drawing/2014/main" id="{228847E1-E70E-42D5-8B20-146DFF1164AC}"/>
                </a:ext>
              </a:extLst>
            </p:cNvPr>
            <p:cNvGrpSpPr/>
            <p:nvPr/>
          </p:nvGrpSpPr>
          <p:grpSpPr>
            <a:xfrm>
              <a:off x="1944784" y="2127093"/>
              <a:ext cx="2520000" cy="3316274"/>
              <a:chOff x="1944784" y="2127093"/>
              <a:chExt cx="2520000" cy="3316274"/>
            </a:xfrm>
          </p:grpSpPr>
          <p:sp>
            <p:nvSpPr>
              <p:cNvPr id="104" name="WordArt 2">
                <a:extLst>
                  <a:ext uri="{FF2B5EF4-FFF2-40B4-BE49-F238E27FC236}">
                    <a16:creationId xmlns:a16="http://schemas.microsoft.com/office/drawing/2014/main" id="{314E1B56-11EF-457D-8D1E-06D51589F901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2904417" y="4003367"/>
                <a:ext cx="1440000" cy="1440000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vert="horz"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 fontAlgn="auto">
                  <a:buNone/>
                </a:pPr>
                <a:r>
                  <a:rPr lang="ja-JP" altLang="en-US" sz="5400" kern="10" spc="0" dirty="0">
                    <a:ln w="28575">
                      <a:noFill/>
                      <a:round/>
                      <a:headEnd/>
                      <a:tailEnd/>
                    </a:ln>
                    <a:solidFill>
                      <a:srgbClr val="FF7575"/>
                    </a:solidFill>
                    <a:effectLst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ロ</a:t>
                </a:r>
              </a:p>
            </p:txBody>
          </p:sp>
          <p:sp>
            <p:nvSpPr>
              <p:cNvPr id="105" name="WordArt 2">
                <a:extLst>
                  <a:ext uri="{FF2B5EF4-FFF2-40B4-BE49-F238E27FC236}">
                    <a16:creationId xmlns:a16="http://schemas.microsoft.com/office/drawing/2014/main" id="{9A26D1F9-7620-42EB-ADA8-D81327A82E74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944784" y="2127093"/>
                <a:ext cx="2520000" cy="2520000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vert="horz"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 fontAlgn="auto">
                  <a:buNone/>
                </a:pPr>
                <a:r>
                  <a:rPr lang="ja-JP" altLang="en-US" sz="5400" kern="10" spc="0" dirty="0">
                    <a:ln w="28575">
                      <a:noFill/>
                      <a:round/>
                      <a:headEnd/>
                      <a:tailEnd/>
                    </a:ln>
                    <a:solidFill>
                      <a:schemeClr val="accent1"/>
                    </a:solidFill>
                    <a:effectLst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ナ</a:t>
                </a:r>
              </a:p>
            </p:txBody>
          </p:sp>
        </p:grpSp>
        <p:sp>
          <p:nvSpPr>
            <p:cNvPr id="103" name="WordArt 2">
              <a:extLst>
                <a:ext uri="{FF2B5EF4-FFF2-40B4-BE49-F238E27FC236}">
                  <a16:creationId xmlns:a16="http://schemas.microsoft.com/office/drawing/2014/main" id="{07FBCD5A-31FF-4868-92C0-B6B28B50500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529000" y="2071881"/>
              <a:ext cx="1800000" cy="1800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horz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noFill/>
                    <a:round/>
                    <a:headEnd/>
                    <a:tailEnd/>
                  </a:ln>
                  <a:solidFill>
                    <a:srgbClr val="92D050"/>
                  </a:solidFill>
                  <a:effectLst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コ</a:t>
              </a:r>
            </a:p>
          </p:txBody>
        </p:sp>
      </p:grp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5C92593C-9A4A-4DEF-9551-5794B7BCAC83}"/>
              </a:ext>
            </a:extLst>
          </p:cNvPr>
          <p:cNvSpPr/>
          <p:nvPr/>
        </p:nvSpPr>
        <p:spPr>
          <a:xfrm>
            <a:off x="6051182" y="1883521"/>
            <a:ext cx="800219" cy="7886757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4000" b="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君の中にコロナが宿さないように</a:t>
            </a:r>
          </a:p>
        </p:txBody>
      </p:sp>
    </p:spTree>
    <p:extLst>
      <p:ext uri="{BB962C8B-B14F-4D97-AF65-F5344CB8AC3E}">
        <p14:creationId xmlns:p14="http://schemas.microsoft.com/office/powerpoint/2010/main" val="1369360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1.48148E-6 -0.01667 L -0.01458 0.174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1" y="953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1.85185E-6 1.79487E-6 L -0.0037 0.16266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812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2.22222E-6 -1.28205E-6 L -0.05996 -0.1453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2" y="-7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97" grpId="0"/>
      <p:bldP spid="96" grpId="0"/>
      <p:bldP spid="3" grpId="0"/>
      <p:bldP spid="90" grpId="0" animBg="1"/>
      <p:bldP spid="6" grpId="0" animBg="1"/>
      <p:bldP spid="91" grpId="0"/>
      <p:bldP spid="95" grpId="0"/>
      <p:bldP spid="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>
            <a:extLst>
              <a:ext uri="{FF2B5EF4-FFF2-40B4-BE49-F238E27FC236}">
                <a16:creationId xmlns:a16="http://schemas.microsoft.com/office/drawing/2014/main" id="{4EF50F2A-A951-4EF1-9C20-1AFB0F79345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07940" y="1958959"/>
            <a:ext cx="623904" cy="96629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en-US" altLang="ja-JP" sz="5400" kern="10" spc="0" dirty="0">
                <a:ln w="28575">
                  <a:noFill/>
                  <a:round/>
                  <a:headEnd/>
                  <a:tailEnd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明朝体U" panose="020B0609010101010101" pitchFamily="49" charset="-128"/>
                <a:ea typeface="AR明朝体U" panose="020B0609010101010101" pitchFamily="49" charset="-128"/>
              </a:rPr>
              <a:t>I</a:t>
            </a:r>
            <a:endParaRPr lang="ja-JP" altLang="en-US" sz="5400" kern="10" spc="0" dirty="0">
              <a:ln w="28575">
                <a:noFill/>
                <a:round/>
                <a:headEnd/>
                <a:tailEnd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明朝体U" panose="020B0609010101010101" pitchFamily="49" charset="-128"/>
              <a:ea typeface="AR明朝体U" panose="020B0609010101010101" pitchFamily="49" charset="-128"/>
            </a:endParaRPr>
          </a:p>
        </p:txBody>
      </p:sp>
      <p:sp>
        <p:nvSpPr>
          <p:cNvPr id="5" name="WordArt 2">
            <a:extLst>
              <a:ext uri="{FF2B5EF4-FFF2-40B4-BE49-F238E27FC236}">
                <a16:creationId xmlns:a16="http://schemas.microsoft.com/office/drawing/2014/main" id="{4012AACD-B2D7-460A-A82C-277E241B4D1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22885" y="4356149"/>
            <a:ext cx="1981776" cy="96629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en-US" altLang="ja-JP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92D050"/>
                </a:solidFill>
                <a:effectLst/>
                <a:latin typeface="AR明朝体U" panose="020B0609010101010101" pitchFamily="49" charset="-128"/>
                <a:ea typeface="AR明朝体U" panose="020B0609010101010101" pitchFamily="49" charset="-128"/>
              </a:rPr>
              <a:t>You</a:t>
            </a:r>
            <a:endParaRPr lang="ja-JP" altLang="en-US" sz="5400" kern="10" spc="0" dirty="0">
              <a:ln w="28575">
                <a:noFill/>
                <a:round/>
                <a:headEnd/>
                <a:tailEnd/>
              </a:ln>
              <a:solidFill>
                <a:srgbClr val="92D050"/>
              </a:solidFill>
              <a:effectLst/>
              <a:latin typeface="AR明朝体U" panose="020B0609010101010101" pitchFamily="49" charset="-128"/>
              <a:ea typeface="AR明朝体U" panose="020B0609010101010101" pitchFamily="49" charset="-128"/>
            </a:endParaRPr>
          </a:p>
        </p:txBody>
      </p:sp>
      <p:sp>
        <p:nvSpPr>
          <p:cNvPr id="6" name="WordArt 2">
            <a:extLst>
              <a:ext uri="{FF2B5EF4-FFF2-40B4-BE49-F238E27FC236}">
                <a16:creationId xmlns:a16="http://schemas.microsoft.com/office/drawing/2014/main" id="{652BE613-319D-4B98-A675-80C22127756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42763" y="6753339"/>
            <a:ext cx="1544454" cy="96629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en-US" altLang="ja-JP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A66BD3"/>
                </a:solidFill>
                <a:effectLst/>
                <a:latin typeface="AR明朝体U" panose="020B0609010101010101" pitchFamily="49" charset="-128"/>
                <a:ea typeface="AR明朝体U" panose="020B0609010101010101" pitchFamily="49" charset="-128"/>
              </a:rPr>
              <a:t>We</a:t>
            </a:r>
            <a:endParaRPr lang="ja-JP" altLang="en-US" sz="5400" kern="10" spc="0" dirty="0">
              <a:ln w="28575">
                <a:noFill/>
                <a:round/>
                <a:headEnd/>
                <a:tailEnd/>
              </a:ln>
              <a:solidFill>
                <a:srgbClr val="A66BD3"/>
              </a:solidFill>
              <a:effectLst/>
              <a:latin typeface="AR明朝体U" panose="020B0609010101010101" pitchFamily="49" charset="-128"/>
              <a:ea typeface="AR明朝体U" panose="020B0609010101010101" pitchFamily="49" charset="-128"/>
            </a:endParaRPr>
          </a:p>
        </p:txBody>
      </p:sp>
      <p:sp>
        <p:nvSpPr>
          <p:cNvPr id="7" name="WordArt 2">
            <a:extLst>
              <a:ext uri="{FF2B5EF4-FFF2-40B4-BE49-F238E27FC236}">
                <a16:creationId xmlns:a16="http://schemas.microsoft.com/office/drawing/2014/main" id="{38E637D2-0CE7-4D9D-922E-607B0C569B9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14971" y="1958959"/>
            <a:ext cx="1063539" cy="96629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en-US" altLang="ja-JP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FF7575"/>
                </a:solidFill>
                <a:effectLst/>
                <a:latin typeface="AR明朝体U" panose="020B0609010101010101" pitchFamily="49" charset="-128"/>
                <a:ea typeface="AR明朝体U" panose="020B0609010101010101" pitchFamily="49" charset="-128"/>
              </a:rPr>
              <a:t>My</a:t>
            </a:r>
            <a:endParaRPr lang="ja-JP" altLang="en-US" sz="5400" kern="10" spc="0" dirty="0">
              <a:ln w="28575">
                <a:noFill/>
                <a:round/>
                <a:headEnd/>
                <a:tailEnd/>
              </a:ln>
              <a:solidFill>
                <a:srgbClr val="FF7575"/>
              </a:solidFill>
              <a:effectLst/>
              <a:latin typeface="AR明朝体U" panose="020B0609010101010101" pitchFamily="49" charset="-128"/>
              <a:ea typeface="AR明朝体U" panose="020B0609010101010101" pitchFamily="49" charset="-128"/>
            </a:endParaRPr>
          </a:p>
        </p:txBody>
      </p:sp>
      <p:sp>
        <p:nvSpPr>
          <p:cNvPr id="8" name="WordArt 2">
            <a:extLst>
              <a:ext uri="{FF2B5EF4-FFF2-40B4-BE49-F238E27FC236}">
                <a16:creationId xmlns:a16="http://schemas.microsoft.com/office/drawing/2014/main" id="{813B1081-76B3-4E8A-A4BD-14636AA5AF2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85542" y="1958959"/>
            <a:ext cx="1063539" cy="96629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私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DD84EAB-C222-4825-9D66-89421F846D98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958107" y="4356149"/>
            <a:ext cx="1080000" cy="1080000"/>
          </a:xfrm>
          <a:prstGeom prst="rect">
            <a:avLst/>
          </a:prstGeom>
        </p:spPr>
      </p:pic>
      <p:sp>
        <p:nvSpPr>
          <p:cNvPr id="10" name="WordArt 2">
            <a:extLst>
              <a:ext uri="{FF2B5EF4-FFF2-40B4-BE49-F238E27FC236}">
                <a16:creationId xmlns:a16="http://schemas.microsoft.com/office/drawing/2014/main" id="{5E1AD7FF-DF1C-45F6-B0F8-8B2B339DA9B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85542" y="6753339"/>
            <a:ext cx="1818910" cy="96629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留</a:t>
            </a:r>
            <a:r>
              <a:rPr lang="ja-JP" altLang="en-US" sz="5400" kern="10" spc="0" dirty="0">
                <a:ln w="28575">
                  <a:noFill/>
                  <a:round/>
                  <a:headEnd/>
                  <a:tailEnd/>
                </a:ln>
                <a:solidFill>
                  <a:schemeClr val="accent2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守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AC8DBAF-A9B8-4D5A-9C24-D3F0DA632FE5}"/>
              </a:ext>
            </a:extLst>
          </p:cNvPr>
          <p:cNvSpPr/>
          <p:nvPr/>
        </p:nvSpPr>
        <p:spPr>
          <a:xfrm>
            <a:off x="1401040" y="1065331"/>
            <a:ext cx="40559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曖昧なわたし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E172E2-5A3E-48D8-A420-566D30A0399F}"/>
              </a:ext>
            </a:extLst>
          </p:cNvPr>
          <p:cNvSpPr/>
          <p:nvPr/>
        </p:nvSpPr>
        <p:spPr>
          <a:xfrm>
            <a:off x="1743281" y="3468539"/>
            <a:ext cx="3371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君はコロナ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AC45AD2-E187-4FCA-BF7F-28387078AE03}"/>
              </a:ext>
            </a:extLst>
          </p:cNvPr>
          <p:cNvSpPr/>
          <p:nvPr/>
        </p:nvSpPr>
        <p:spPr>
          <a:xfrm>
            <a:off x="1074830" y="5830009"/>
            <a:ext cx="4708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皆んなウイルス</a:t>
            </a:r>
          </a:p>
        </p:txBody>
      </p:sp>
      <p:pic>
        <p:nvPicPr>
          <p:cNvPr id="14" name="図 1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7F4BF0D5-2773-4D33-B9BC-13BCD5396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62963">
            <a:off x="2126178" y="7684604"/>
            <a:ext cx="763710" cy="2160000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0B85F3F-B4B4-4A8E-A5A6-7043BA456555}"/>
              </a:ext>
            </a:extLst>
          </p:cNvPr>
          <p:cNvSpPr/>
          <p:nvPr/>
        </p:nvSpPr>
        <p:spPr>
          <a:xfrm>
            <a:off x="3087451" y="8642964"/>
            <a:ext cx="3615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Stay</a:t>
            </a:r>
            <a:r>
              <a:rPr lang="ja-JP" altLang="en-US" sz="5400" b="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5400" b="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Home</a:t>
            </a:r>
            <a:endParaRPr lang="ja-JP" altLang="en-US" sz="5400" b="0" cap="none" spc="0" dirty="0">
              <a:ln w="0"/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動作設定ボタン: 最初に移動 1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F96BF3B4-222F-4D40-8CCD-DA6840FB2B5D}"/>
              </a:ext>
            </a:extLst>
          </p:cNvPr>
          <p:cNvSpPr/>
          <p:nvPr/>
        </p:nvSpPr>
        <p:spPr>
          <a:xfrm>
            <a:off x="542763" y="8408504"/>
            <a:ext cx="789081" cy="742025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くり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かえし</a:t>
            </a:r>
          </a:p>
        </p:txBody>
      </p:sp>
    </p:spTree>
    <p:extLst>
      <p:ext uri="{BB962C8B-B14F-4D97-AF65-F5344CB8AC3E}">
        <p14:creationId xmlns:p14="http://schemas.microsoft.com/office/powerpoint/2010/main" val="2257081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110</Words>
  <Application>Microsoft Office PowerPoint</Application>
  <PresentationFormat>A4 210 x 297 mm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AR明朝体U</vt:lpstr>
      <vt:lpstr>HGP創英角ｺﾞｼｯｸUB</vt:lpstr>
      <vt:lpstr>HGS創英角ｺﾞｼｯｸUB</vt:lpstr>
      <vt:lpstr>HG丸ｺﾞｼｯｸM-PRO</vt:lpstr>
      <vt:lpstr>HG創英角ｺﾞｼｯｸUB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中七のコロナウイルスを生かして コロナ感染撲滅の５７５の句（標語）を作ろう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コロナウイルス 折句</dc:title>
  <dc:creator>幸雄 平井</dc:creator>
  <cp:lastModifiedBy>幸雄 平井</cp:lastModifiedBy>
  <cp:revision>47</cp:revision>
  <dcterms:created xsi:type="dcterms:W3CDTF">2020-04-15T23:04:43Z</dcterms:created>
  <dcterms:modified xsi:type="dcterms:W3CDTF">2020-04-16T23:54:31Z</dcterms:modified>
</cp:coreProperties>
</file>