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6BD3"/>
    <a:srgbClr val="FF7575"/>
    <a:srgbClr val="C19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48" d="100"/>
          <a:sy n="48" d="100"/>
        </p:scale>
        <p:origin x="1410" y="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0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2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2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080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98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16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8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57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693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97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A1F7-3448-4901-8A17-851E5749C41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56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4A1F7-3448-4901-8A17-851E5749C41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07C5B-C328-4971-88A3-D8FAECC0E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97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32003CA-B068-41E7-B059-4B9CAE4914CC}"/>
              </a:ext>
            </a:extLst>
          </p:cNvPr>
          <p:cNvSpPr/>
          <p:nvPr/>
        </p:nvSpPr>
        <p:spPr>
          <a:xfrm>
            <a:off x="4149000" y="547764"/>
            <a:ext cx="72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5C2B23-98DE-4068-8387-94BB6B5542B4}"/>
              </a:ext>
            </a:extLst>
          </p:cNvPr>
          <p:cNvSpPr/>
          <p:nvPr/>
        </p:nvSpPr>
        <p:spPr>
          <a:xfrm>
            <a:off x="4149000" y="1362772"/>
            <a:ext cx="72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げ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601E8E-E872-430F-84CD-6C60A48AF683}"/>
              </a:ext>
            </a:extLst>
          </p:cNvPr>
          <p:cNvSpPr/>
          <p:nvPr/>
        </p:nvSpPr>
        <p:spPr>
          <a:xfrm>
            <a:off x="4149000" y="2177780"/>
            <a:ext cx="72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ひ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BD09FF-378E-4EDB-BFA8-CEA6B178BF76}"/>
              </a:ext>
            </a:extLst>
          </p:cNvPr>
          <p:cNvSpPr/>
          <p:nvPr/>
        </p:nvSpPr>
        <p:spPr>
          <a:xfrm>
            <a:off x="4149000" y="2964597"/>
            <a:ext cx="72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8211B5-CC7C-4DF1-B882-AE54437D67AD}"/>
              </a:ext>
            </a:extLst>
          </p:cNvPr>
          <p:cNvSpPr/>
          <p:nvPr/>
        </p:nvSpPr>
        <p:spPr>
          <a:xfrm>
            <a:off x="4149000" y="3751414"/>
            <a:ext cx="72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976127A-9B19-43F8-9925-22AF77D15A1D}"/>
              </a:ext>
            </a:extLst>
          </p:cNvPr>
          <p:cNvSpPr/>
          <p:nvPr/>
        </p:nvSpPr>
        <p:spPr>
          <a:xfrm>
            <a:off x="1902757" y="4953000"/>
            <a:ext cx="720000" cy="720000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23D2F22-E323-4520-B2D5-5FD15E0AD37B}"/>
              </a:ext>
            </a:extLst>
          </p:cNvPr>
          <p:cNvSpPr/>
          <p:nvPr/>
        </p:nvSpPr>
        <p:spPr>
          <a:xfrm>
            <a:off x="1902757" y="5768008"/>
            <a:ext cx="720000" cy="720000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F7199A6-121B-415B-A93C-6066B6EB5216}"/>
              </a:ext>
            </a:extLst>
          </p:cNvPr>
          <p:cNvSpPr/>
          <p:nvPr/>
        </p:nvSpPr>
        <p:spPr>
          <a:xfrm>
            <a:off x="1902757" y="6583016"/>
            <a:ext cx="720000" cy="720000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3103FFC-BF12-4465-A119-14D1F4E0E458}"/>
              </a:ext>
            </a:extLst>
          </p:cNvPr>
          <p:cNvSpPr/>
          <p:nvPr/>
        </p:nvSpPr>
        <p:spPr>
          <a:xfrm>
            <a:off x="1902757" y="7369833"/>
            <a:ext cx="720000" cy="720000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5FBD411-B82E-4362-B523-806BE818A2A8}"/>
              </a:ext>
            </a:extLst>
          </p:cNvPr>
          <p:cNvSpPr/>
          <p:nvPr/>
        </p:nvSpPr>
        <p:spPr>
          <a:xfrm>
            <a:off x="1902757" y="8156650"/>
            <a:ext cx="720000" cy="720000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る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3CD46B7-818D-4628-8A81-36593FC835A6}"/>
              </a:ext>
            </a:extLst>
          </p:cNvPr>
          <p:cNvSpPr/>
          <p:nvPr/>
        </p:nvSpPr>
        <p:spPr>
          <a:xfrm>
            <a:off x="3069000" y="208277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47E39A5-302C-4455-9312-DA3F20A81740}"/>
              </a:ext>
            </a:extLst>
          </p:cNvPr>
          <p:cNvSpPr/>
          <p:nvPr/>
        </p:nvSpPr>
        <p:spPr>
          <a:xfrm>
            <a:off x="3069000" y="2897780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ロ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F16B8E-477F-4DB6-8D55-ED704FEE91FA}"/>
              </a:ext>
            </a:extLst>
          </p:cNvPr>
          <p:cNvSpPr/>
          <p:nvPr/>
        </p:nvSpPr>
        <p:spPr>
          <a:xfrm>
            <a:off x="3069000" y="3712788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ナ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7AFBBC5-8C71-441B-8F28-21A2188D0A42}"/>
              </a:ext>
            </a:extLst>
          </p:cNvPr>
          <p:cNvSpPr/>
          <p:nvPr/>
        </p:nvSpPr>
        <p:spPr>
          <a:xfrm>
            <a:off x="3069000" y="4499605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ウ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1CD699D-C1E0-4DB6-AD8C-508708F65991}"/>
              </a:ext>
            </a:extLst>
          </p:cNvPr>
          <p:cNvSpPr/>
          <p:nvPr/>
        </p:nvSpPr>
        <p:spPr>
          <a:xfrm>
            <a:off x="3069000" y="528642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5F31018-EF15-40B5-BC9D-5CAC6C5B281B}"/>
              </a:ext>
            </a:extLst>
          </p:cNvPr>
          <p:cNvSpPr/>
          <p:nvPr/>
        </p:nvSpPr>
        <p:spPr>
          <a:xfrm>
            <a:off x="3069000" y="6073239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ル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36E7C96-5451-4D22-9E5E-C814C9307C4C}"/>
              </a:ext>
            </a:extLst>
          </p:cNvPr>
          <p:cNvSpPr/>
          <p:nvPr/>
        </p:nvSpPr>
        <p:spPr>
          <a:xfrm>
            <a:off x="3069000" y="6860056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DB6AFE2-AD03-4768-A469-5C7AA19AB8C2}"/>
              </a:ext>
            </a:extLst>
          </p:cNvPr>
          <p:cNvSpPr/>
          <p:nvPr/>
        </p:nvSpPr>
        <p:spPr>
          <a:xfrm>
            <a:off x="4869000" y="1064372"/>
            <a:ext cx="720000" cy="1113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陰</a:t>
            </a:r>
            <a:r>
              <a:rPr kumimoji="1"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性</a:t>
            </a:r>
            <a:endParaRPr kumimoji="1" lang="ja-JP" altLang="en-US" sz="4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A98E88B-C5BF-41A2-8C63-4C1B5AA2B4CF}"/>
              </a:ext>
            </a:extLst>
          </p:cNvPr>
          <p:cNvSpPr/>
          <p:nvPr/>
        </p:nvSpPr>
        <p:spPr>
          <a:xfrm>
            <a:off x="4869000" y="2817977"/>
            <a:ext cx="720000" cy="13763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陽</a:t>
            </a:r>
            <a:r>
              <a:rPr kumimoji="1" lang="ja-JP" altLang="en-US" sz="24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性</a:t>
            </a:r>
            <a:endParaRPr kumimoji="1" lang="ja-JP" altLang="en-US" sz="4000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4" name="図 23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D5EAF59B-3AEC-4C37-9A3A-96CB62247D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07" y="6860056"/>
            <a:ext cx="943107" cy="2667372"/>
          </a:xfrm>
          <a:prstGeom prst="rect">
            <a:avLst/>
          </a:prstGeom>
        </p:spPr>
      </p:pic>
      <p:sp>
        <p:nvSpPr>
          <p:cNvPr id="25" name="タイトル 1">
            <a:extLst>
              <a:ext uri="{FF2B5EF4-FFF2-40B4-BE49-F238E27FC236}">
                <a16:creationId xmlns:a16="http://schemas.microsoft.com/office/drawing/2014/main" id="{925AE3F7-94ED-44F0-A220-5193D58DBD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60512" y="11050"/>
            <a:ext cx="1297488" cy="9749175"/>
          </a:xfrm>
        </p:spPr>
        <p:txBody>
          <a:bodyPr vert="eaVert">
            <a:noAutofit/>
          </a:bodyPr>
          <a:lstStyle/>
          <a:p>
            <a:pPr algn="l"/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中七のコロナウイルス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を生かして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（本当はコロナを生かしたくない）</a:t>
            </a:r>
            <a:b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コロナ感染撲滅の５７５の句（標語）を作ろう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F864EF30-2DDF-4BFC-A320-156A641DB65B}"/>
              </a:ext>
            </a:extLst>
          </p:cNvPr>
          <p:cNvGrpSpPr/>
          <p:nvPr/>
        </p:nvGrpSpPr>
        <p:grpSpPr>
          <a:xfrm rot="20203305">
            <a:off x="4034211" y="7600941"/>
            <a:ext cx="1551890" cy="1563524"/>
            <a:chOff x="-37511" y="106817"/>
            <a:chExt cx="3798829" cy="3827307"/>
          </a:xfrm>
        </p:grpSpPr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32714F38-ABA4-448D-B0A3-3F119397DAB1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99" name="楕円 98">
                <a:extLst>
                  <a:ext uri="{FF2B5EF4-FFF2-40B4-BE49-F238E27FC236}">
                    <a16:creationId xmlns:a16="http://schemas.microsoft.com/office/drawing/2014/main" id="{7EF24C4B-32C1-46E3-90FB-2D2224635AEA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" name="正方形/長方形 99">
                <a:extLst>
                  <a:ext uri="{FF2B5EF4-FFF2-40B4-BE49-F238E27FC236}">
                    <a16:creationId xmlns:a16="http://schemas.microsoft.com/office/drawing/2014/main" id="{0657AD88-5C36-4058-9E2F-1728EB2DAFE7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3E488D0F-F7D4-47AB-818C-79E9A92D1484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29" name="グループ化 28">
                <a:extLst>
                  <a:ext uri="{FF2B5EF4-FFF2-40B4-BE49-F238E27FC236}">
                    <a16:creationId xmlns:a16="http://schemas.microsoft.com/office/drawing/2014/main" id="{3E4B8751-2770-4F4D-ADDA-51DBD1D086A4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97" name="楕円 96">
                  <a:extLst>
                    <a:ext uri="{FF2B5EF4-FFF2-40B4-BE49-F238E27FC236}">
                      <a16:creationId xmlns:a16="http://schemas.microsoft.com/office/drawing/2014/main" id="{2B42BE73-80B1-4778-9CF0-C5EA275730F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8" name="正方形/長方形 97">
                  <a:extLst>
                    <a:ext uri="{FF2B5EF4-FFF2-40B4-BE49-F238E27FC236}">
                      <a16:creationId xmlns:a16="http://schemas.microsoft.com/office/drawing/2014/main" id="{6920DE43-7E3C-4153-ADEA-41D9AA3D05F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" name="グループ化 29">
                <a:extLst>
                  <a:ext uri="{FF2B5EF4-FFF2-40B4-BE49-F238E27FC236}">
                    <a16:creationId xmlns:a16="http://schemas.microsoft.com/office/drawing/2014/main" id="{80BD03D5-32FC-42C6-8F4C-A688468A5000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95" name="楕円 94">
                  <a:extLst>
                    <a:ext uri="{FF2B5EF4-FFF2-40B4-BE49-F238E27FC236}">
                      <a16:creationId xmlns:a16="http://schemas.microsoft.com/office/drawing/2014/main" id="{7393DB00-B35D-4EA9-8AE9-F7605A8C045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6" name="正方形/長方形 95">
                  <a:extLst>
                    <a:ext uri="{FF2B5EF4-FFF2-40B4-BE49-F238E27FC236}">
                      <a16:creationId xmlns:a16="http://schemas.microsoft.com/office/drawing/2014/main" id="{0C63FFA5-9C87-4E44-909F-E0F70E0421F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" name="グループ化 30">
                <a:extLst>
                  <a:ext uri="{FF2B5EF4-FFF2-40B4-BE49-F238E27FC236}">
                    <a16:creationId xmlns:a16="http://schemas.microsoft.com/office/drawing/2014/main" id="{00AF56DB-5C88-4EAE-9B2D-5645564F73D7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93" name="楕円 92">
                  <a:extLst>
                    <a:ext uri="{FF2B5EF4-FFF2-40B4-BE49-F238E27FC236}">
                      <a16:creationId xmlns:a16="http://schemas.microsoft.com/office/drawing/2014/main" id="{47902087-C753-431F-B78D-0B4DC31CF14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4" name="正方形/長方形 93">
                  <a:extLst>
                    <a:ext uri="{FF2B5EF4-FFF2-40B4-BE49-F238E27FC236}">
                      <a16:creationId xmlns:a16="http://schemas.microsoft.com/office/drawing/2014/main" id="{A14D251E-BA3C-4277-8DC8-DBC60930764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" name="グループ化 31">
                <a:extLst>
                  <a:ext uri="{FF2B5EF4-FFF2-40B4-BE49-F238E27FC236}">
                    <a16:creationId xmlns:a16="http://schemas.microsoft.com/office/drawing/2014/main" id="{25127D47-11E5-46EE-8C6D-132480F89FD7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91" name="楕円 90">
                  <a:extLst>
                    <a:ext uri="{FF2B5EF4-FFF2-40B4-BE49-F238E27FC236}">
                      <a16:creationId xmlns:a16="http://schemas.microsoft.com/office/drawing/2014/main" id="{CAA5B64A-A63E-41D6-B8F2-593D3B6100F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2" name="正方形/長方形 91">
                  <a:extLst>
                    <a:ext uri="{FF2B5EF4-FFF2-40B4-BE49-F238E27FC236}">
                      <a16:creationId xmlns:a16="http://schemas.microsoft.com/office/drawing/2014/main" id="{490DEBF1-23D5-4DF4-8FDC-854407800FA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" name="グループ化 32">
                <a:extLst>
                  <a:ext uri="{FF2B5EF4-FFF2-40B4-BE49-F238E27FC236}">
                    <a16:creationId xmlns:a16="http://schemas.microsoft.com/office/drawing/2014/main" id="{52EDE831-050D-4566-AFB8-FFE6C8B47C04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89" name="楕円 88">
                  <a:extLst>
                    <a:ext uri="{FF2B5EF4-FFF2-40B4-BE49-F238E27FC236}">
                      <a16:creationId xmlns:a16="http://schemas.microsoft.com/office/drawing/2014/main" id="{B6424023-8C29-4F8D-8CF3-8F47C8F129A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0" name="正方形/長方形 89">
                  <a:extLst>
                    <a:ext uri="{FF2B5EF4-FFF2-40B4-BE49-F238E27FC236}">
                      <a16:creationId xmlns:a16="http://schemas.microsoft.com/office/drawing/2014/main" id="{08DB7ED8-C101-40FE-A0AE-9E3FD8475EA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4" name="グループ化 33">
                <a:extLst>
                  <a:ext uri="{FF2B5EF4-FFF2-40B4-BE49-F238E27FC236}">
                    <a16:creationId xmlns:a16="http://schemas.microsoft.com/office/drawing/2014/main" id="{21E4DCC4-CD7B-49BD-9F25-331B82BA0291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87" name="楕円 86">
                  <a:extLst>
                    <a:ext uri="{FF2B5EF4-FFF2-40B4-BE49-F238E27FC236}">
                      <a16:creationId xmlns:a16="http://schemas.microsoft.com/office/drawing/2014/main" id="{7EBE618D-A703-4F69-BC44-A40BC2FF3EE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8" name="正方形/長方形 87">
                  <a:extLst>
                    <a:ext uri="{FF2B5EF4-FFF2-40B4-BE49-F238E27FC236}">
                      <a16:creationId xmlns:a16="http://schemas.microsoft.com/office/drawing/2014/main" id="{482E0208-230F-48A8-BDB9-64AA61CCD88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" name="グループ化 34">
                <a:extLst>
                  <a:ext uri="{FF2B5EF4-FFF2-40B4-BE49-F238E27FC236}">
                    <a16:creationId xmlns:a16="http://schemas.microsoft.com/office/drawing/2014/main" id="{4A8988AB-E9A2-410F-B2F0-87EF26258E68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85" name="楕円 84">
                  <a:extLst>
                    <a:ext uri="{FF2B5EF4-FFF2-40B4-BE49-F238E27FC236}">
                      <a16:creationId xmlns:a16="http://schemas.microsoft.com/office/drawing/2014/main" id="{D3A24617-E810-4C76-BCF6-75BB605F6B9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6" name="正方形/長方形 85">
                  <a:extLst>
                    <a:ext uri="{FF2B5EF4-FFF2-40B4-BE49-F238E27FC236}">
                      <a16:creationId xmlns:a16="http://schemas.microsoft.com/office/drawing/2014/main" id="{932E2CF6-8C0E-42F3-9DEB-800F1C08568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6" name="グループ化 35">
                <a:extLst>
                  <a:ext uri="{FF2B5EF4-FFF2-40B4-BE49-F238E27FC236}">
                    <a16:creationId xmlns:a16="http://schemas.microsoft.com/office/drawing/2014/main" id="{45CC2395-57DF-4DEF-B118-5ED41A9FBF6F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83" name="楕円 82">
                  <a:extLst>
                    <a:ext uri="{FF2B5EF4-FFF2-40B4-BE49-F238E27FC236}">
                      <a16:creationId xmlns:a16="http://schemas.microsoft.com/office/drawing/2014/main" id="{917D0C64-6F9B-4978-A18C-12AD4063791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4" name="正方形/長方形 83">
                  <a:extLst>
                    <a:ext uri="{FF2B5EF4-FFF2-40B4-BE49-F238E27FC236}">
                      <a16:creationId xmlns:a16="http://schemas.microsoft.com/office/drawing/2014/main" id="{71092737-84B5-4952-9C1D-E9362D0E7ED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7" name="グループ化 36">
                <a:extLst>
                  <a:ext uri="{FF2B5EF4-FFF2-40B4-BE49-F238E27FC236}">
                    <a16:creationId xmlns:a16="http://schemas.microsoft.com/office/drawing/2014/main" id="{71B96B5F-6EFB-4ECF-BB5A-25734B3A54DD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81" name="楕円 80">
                  <a:extLst>
                    <a:ext uri="{FF2B5EF4-FFF2-40B4-BE49-F238E27FC236}">
                      <a16:creationId xmlns:a16="http://schemas.microsoft.com/office/drawing/2014/main" id="{5B7D102F-0097-4B47-89CC-55038491F78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" name="正方形/長方形 81">
                  <a:extLst>
                    <a:ext uri="{FF2B5EF4-FFF2-40B4-BE49-F238E27FC236}">
                      <a16:creationId xmlns:a16="http://schemas.microsoft.com/office/drawing/2014/main" id="{B2DBB8A8-82DB-401D-9561-854A5E973EC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8" name="楕円 37">
                <a:extLst>
                  <a:ext uri="{FF2B5EF4-FFF2-40B4-BE49-F238E27FC236}">
                    <a16:creationId xmlns:a16="http://schemas.microsoft.com/office/drawing/2014/main" id="{186C9B06-0EF9-428B-8B1F-453DB8504EBB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楕円 38">
                <a:extLst>
                  <a:ext uri="{FF2B5EF4-FFF2-40B4-BE49-F238E27FC236}">
                    <a16:creationId xmlns:a16="http://schemas.microsoft.com/office/drawing/2014/main" id="{6FC24715-E57B-4BB3-9DBA-18387CFF7D7E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楕円 39">
                <a:extLst>
                  <a:ext uri="{FF2B5EF4-FFF2-40B4-BE49-F238E27FC236}">
                    <a16:creationId xmlns:a16="http://schemas.microsoft.com/office/drawing/2014/main" id="{503599FF-92DA-410E-92B0-A1DB14D13AF7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楕円 40">
                <a:extLst>
                  <a:ext uri="{FF2B5EF4-FFF2-40B4-BE49-F238E27FC236}">
                    <a16:creationId xmlns:a16="http://schemas.microsoft.com/office/drawing/2014/main" id="{F6D84812-AE2D-46C9-B734-76FF6A3A9E2C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C29BB8F1-55F2-4D53-8EAC-D35962A5F7CF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楕円 42">
                <a:extLst>
                  <a:ext uri="{FF2B5EF4-FFF2-40B4-BE49-F238E27FC236}">
                    <a16:creationId xmlns:a16="http://schemas.microsoft.com/office/drawing/2014/main" id="{8BD04E98-16A7-4DBC-93EC-57A889B28002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楕円 43">
                <a:extLst>
                  <a:ext uri="{FF2B5EF4-FFF2-40B4-BE49-F238E27FC236}">
                    <a16:creationId xmlns:a16="http://schemas.microsoft.com/office/drawing/2014/main" id="{3C3D79E3-A158-438A-8ED1-23380D412F65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CF7514E5-B44B-4035-81E8-BF93B791907E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楕円 45">
                <a:extLst>
                  <a:ext uri="{FF2B5EF4-FFF2-40B4-BE49-F238E27FC236}">
                    <a16:creationId xmlns:a16="http://schemas.microsoft.com/office/drawing/2014/main" id="{EB1D2C07-3FD0-455A-86CF-311ADF2C37C6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楕円 46">
                <a:extLst>
                  <a:ext uri="{FF2B5EF4-FFF2-40B4-BE49-F238E27FC236}">
                    <a16:creationId xmlns:a16="http://schemas.microsoft.com/office/drawing/2014/main" id="{7BD999F9-F888-43DC-A4E4-72326795A4D7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楕円 47">
                <a:extLst>
                  <a:ext uri="{FF2B5EF4-FFF2-40B4-BE49-F238E27FC236}">
                    <a16:creationId xmlns:a16="http://schemas.microsoft.com/office/drawing/2014/main" id="{A4DBCAE7-2F42-4819-B66F-C8AB5BEBE8DD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楕円 48">
                <a:extLst>
                  <a:ext uri="{FF2B5EF4-FFF2-40B4-BE49-F238E27FC236}">
                    <a16:creationId xmlns:a16="http://schemas.microsoft.com/office/drawing/2014/main" id="{52F5FE3A-67AD-47E9-972F-ACAA18FC0B11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楕円 49">
                <a:extLst>
                  <a:ext uri="{FF2B5EF4-FFF2-40B4-BE49-F238E27FC236}">
                    <a16:creationId xmlns:a16="http://schemas.microsoft.com/office/drawing/2014/main" id="{625A397E-C579-4F4A-A2AA-9B008451CECE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楕円 50">
                <a:extLst>
                  <a:ext uri="{FF2B5EF4-FFF2-40B4-BE49-F238E27FC236}">
                    <a16:creationId xmlns:a16="http://schemas.microsoft.com/office/drawing/2014/main" id="{7255FA39-B9E1-4721-BD93-BE4B93A8E539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楕円 51">
                <a:extLst>
                  <a:ext uri="{FF2B5EF4-FFF2-40B4-BE49-F238E27FC236}">
                    <a16:creationId xmlns:a16="http://schemas.microsoft.com/office/drawing/2014/main" id="{D06FAF16-340C-4DB5-B37F-B80215FE4814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楕円 52">
                <a:extLst>
                  <a:ext uri="{FF2B5EF4-FFF2-40B4-BE49-F238E27FC236}">
                    <a16:creationId xmlns:a16="http://schemas.microsoft.com/office/drawing/2014/main" id="{D9ED6810-D5DA-4807-9063-7AA27345F967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楕円 53">
                <a:extLst>
                  <a:ext uri="{FF2B5EF4-FFF2-40B4-BE49-F238E27FC236}">
                    <a16:creationId xmlns:a16="http://schemas.microsoft.com/office/drawing/2014/main" id="{836A1CA7-CCEB-4CE4-8A92-25FBFA713D87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楕円 54">
                <a:extLst>
                  <a:ext uri="{FF2B5EF4-FFF2-40B4-BE49-F238E27FC236}">
                    <a16:creationId xmlns:a16="http://schemas.microsoft.com/office/drawing/2014/main" id="{91B987AE-0301-480B-8867-47259C75CB94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楕円 55">
                <a:extLst>
                  <a:ext uri="{FF2B5EF4-FFF2-40B4-BE49-F238E27FC236}">
                    <a16:creationId xmlns:a16="http://schemas.microsoft.com/office/drawing/2014/main" id="{B95B8326-83A8-4D64-B986-CB4B58EBB095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57" name="グループ化 56">
                <a:extLst>
                  <a:ext uri="{FF2B5EF4-FFF2-40B4-BE49-F238E27FC236}">
                    <a16:creationId xmlns:a16="http://schemas.microsoft.com/office/drawing/2014/main" id="{60B0A82F-97E2-4DDC-AA04-1121BF2B8557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79" name="楕円 78">
                  <a:extLst>
                    <a:ext uri="{FF2B5EF4-FFF2-40B4-BE49-F238E27FC236}">
                      <a16:creationId xmlns:a16="http://schemas.microsoft.com/office/drawing/2014/main" id="{008D57FD-9B02-418F-AECB-8029AFDE5B1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" name="正方形/長方形 79">
                  <a:extLst>
                    <a:ext uri="{FF2B5EF4-FFF2-40B4-BE49-F238E27FC236}">
                      <a16:creationId xmlns:a16="http://schemas.microsoft.com/office/drawing/2014/main" id="{89428089-2609-4132-8235-95136AD9006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8" name="グループ化 57">
                <a:extLst>
                  <a:ext uri="{FF2B5EF4-FFF2-40B4-BE49-F238E27FC236}">
                    <a16:creationId xmlns:a16="http://schemas.microsoft.com/office/drawing/2014/main" id="{D5502D18-ED5F-47CC-A21A-8D8FB678078B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77" name="楕円 76">
                  <a:extLst>
                    <a:ext uri="{FF2B5EF4-FFF2-40B4-BE49-F238E27FC236}">
                      <a16:creationId xmlns:a16="http://schemas.microsoft.com/office/drawing/2014/main" id="{ED9ECA0B-CB40-479D-BA43-AE27C8801F8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" name="正方形/長方形 77">
                  <a:extLst>
                    <a:ext uri="{FF2B5EF4-FFF2-40B4-BE49-F238E27FC236}">
                      <a16:creationId xmlns:a16="http://schemas.microsoft.com/office/drawing/2014/main" id="{55C22CC8-ED63-449A-823F-424BBECF6C3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9" name="グループ化 58">
                <a:extLst>
                  <a:ext uri="{FF2B5EF4-FFF2-40B4-BE49-F238E27FC236}">
                    <a16:creationId xmlns:a16="http://schemas.microsoft.com/office/drawing/2014/main" id="{A529280E-42D0-4CE3-A6ED-0FD5FEFFDF4E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75" name="楕円 74">
                  <a:extLst>
                    <a:ext uri="{FF2B5EF4-FFF2-40B4-BE49-F238E27FC236}">
                      <a16:creationId xmlns:a16="http://schemas.microsoft.com/office/drawing/2014/main" id="{6993501A-279A-4FE0-9E84-1C26ADFB90F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" name="正方形/長方形 75">
                  <a:extLst>
                    <a:ext uri="{FF2B5EF4-FFF2-40B4-BE49-F238E27FC236}">
                      <a16:creationId xmlns:a16="http://schemas.microsoft.com/office/drawing/2014/main" id="{CE98A82A-DB76-42FF-8736-9E580CBCC35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0" name="グループ化 59">
                <a:extLst>
                  <a:ext uri="{FF2B5EF4-FFF2-40B4-BE49-F238E27FC236}">
                    <a16:creationId xmlns:a16="http://schemas.microsoft.com/office/drawing/2014/main" id="{8DDE3A11-0386-4110-987C-FEAB0751801E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73" name="楕円 72">
                  <a:extLst>
                    <a:ext uri="{FF2B5EF4-FFF2-40B4-BE49-F238E27FC236}">
                      <a16:creationId xmlns:a16="http://schemas.microsoft.com/office/drawing/2014/main" id="{C28C6FF3-4264-4E78-8BF0-8CF5FDCD569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" name="正方形/長方形 73">
                  <a:extLst>
                    <a:ext uri="{FF2B5EF4-FFF2-40B4-BE49-F238E27FC236}">
                      <a16:creationId xmlns:a16="http://schemas.microsoft.com/office/drawing/2014/main" id="{F355D8E3-BF1F-4B92-A707-0639DC214E7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1" name="グループ化 60">
                <a:extLst>
                  <a:ext uri="{FF2B5EF4-FFF2-40B4-BE49-F238E27FC236}">
                    <a16:creationId xmlns:a16="http://schemas.microsoft.com/office/drawing/2014/main" id="{F07939A8-395A-47BF-8054-E743FDC06D21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71" name="楕円 70">
                  <a:extLst>
                    <a:ext uri="{FF2B5EF4-FFF2-40B4-BE49-F238E27FC236}">
                      <a16:creationId xmlns:a16="http://schemas.microsoft.com/office/drawing/2014/main" id="{5E38AF8C-5061-4C71-970E-B77EA9CBBDB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" name="正方形/長方形 71">
                  <a:extLst>
                    <a:ext uri="{FF2B5EF4-FFF2-40B4-BE49-F238E27FC236}">
                      <a16:creationId xmlns:a16="http://schemas.microsoft.com/office/drawing/2014/main" id="{C5D8BA1D-B349-4E7E-9D61-18459BE330B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" name="グループ化 61">
                <a:extLst>
                  <a:ext uri="{FF2B5EF4-FFF2-40B4-BE49-F238E27FC236}">
                    <a16:creationId xmlns:a16="http://schemas.microsoft.com/office/drawing/2014/main" id="{72C5DCF1-8417-43B0-885F-09126D5EC729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69" name="楕円 68">
                  <a:extLst>
                    <a:ext uri="{FF2B5EF4-FFF2-40B4-BE49-F238E27FC236}">
                      <a16:creationId xmlns:a16="http://schemas.microsoft.com/office/drawing/2014/main" id="{1C61A359-BB28-4801-9176-0AEAE0E8C47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" name="正方形/長方形 69">
                  <a:extLst>
                    <a:ext uri="{FF2B5EF4-FFF2-40B4-BE49-F238E27FC236}">
                      <a16:creationId xmlns:a16="http://schemas.microsoft.com/office/drawing/2014/main" id="{02F78E36-C56F-4792-ADBA-FC28B25CA78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3" name="楕円 62">
                <a:extLst>
                  <a:ext uri="{FF2B5EF4-FFF2-40B4-BE49-F238E27FC236}">
                    <a16:creationId xmlns:a16="http://schemas.microsoft.com/office/drawing/2014/main" id="{77D53CB7-0257-49E0-BD98-DF7123FEE576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楕円 63">
                <a:extLst>
                  <a:ext uri="{FF2B5EF4-FFF2-40B4-BE49-F238E27FC236}">
                    <a16:creationId xmlns:a16="http://schemas.microsoft.com/office/drawing/2014/main" id="{0AD6D034-2738-4891-AD09-D153942C1B21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楕円 64">
                <a:extLst>
                  <a:ext uri="{FF2B5EF4-FFF2-40B4-BE49-F238E27FC236}">
                    <a16:creationId xmlns:a16="http://schemas.microsoft.com/office/drawing/2014/main" id="{57BEFF2C-755F-4C86-BABE-4FB825AA460F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月 65">
                <a:extLst>
                  <a:ext uri="{FF2B5EF4-FFF2-40B4-BE49-F238E27FC236}">
                    <a16:creationId xmlns:a16="http://schemas.microsoft.com/office/drawing/2014/main" id="{D3A9EE41-71DA-4E09-97F2-324F6348EF4D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アーチ 66">
                <a:extLst>
                  <a:ext uri="{FF2B5EF4-FFF2-40B4-BE49-F238E27FC236}">
                    <a16:creationId xmlns:a16="http://schemas.microsoft.com/office/drawing/2014/main" id="{FF8123B0-9704-47F4-8637-362D276DE431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アーチ 67">
                <a:extLst>
                  <a:ext uri="{FF2B5EF4-FFF2-40B4-BE49-F238E27FC236}">
                    <a16:creationId xmlns:a16="http://schemas.microsoft.com/office/drawing/2014/main" id="{42234BBF-E543-4E54-A517-301931989DF2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D012B0CF-617B-4244-8CA5-B9C953B17F3A}"/>
              </a:ext>
            </a:extLst>
          </p:cNvPr>
          <p:cNvGrpSpPr/>
          <p:nvPr/>
        </p:nvGrpSpPr>
        <p:grpSpPr>
          <a:xfrm rot="752469">
            <a:off x="430057" y="494056"/>
            <a:ext cx="2174982" cy="2191287"/>
            <a:chOff x="-37511" y="106817"/>
            <a:chExt cx="3798829" cy="3827307"/>
          </a:xfrm>
        </p:grpSpPr>
        <p:grpSp>
          <p:nvGrpSpPr>
            <p:cNvPr id="102" name="グループ化 101">
              <a:extLst>
                <a:ext uri="{FF2B5EF4-FFF2-40B4-BE49-F238E27FC236}">
                  <a16:creationId xmlns:a16="http://schemas.microsoft.com/office/drawing/2014/main" id="{6918E05B-D7E6-46E5-827C-9E6BE5E17989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74" name="楕円 173">
                <a:extLst>
                  <a:ext uri="{FF2B5EF4-FFF2-40B4-BE49-F238E27FC236}">
                    <a16:creationId xmlns:a16="http://schemas.microsoft.com/office/drawing/2014/main" id="{F712F094-8998-4360-95C7-77A58876662C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5" name="正方形/長方形 174">
                <a:extLst>
                  <a:ext uri="{FF2B5EF4-FFF2-40B4-BE49-F238E27FC236}">
                    <a16:creationId xmlns:a16="http://schemas.microsoft.com/office/drawing/2014/main" id="{6C144589-D37D-46C1-960B-26EFB0204D19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3" name="グループ化 102">
              <a:extLst>
                <a:ext uri="{FF2B5EF4-FFF2-40B4-BE49-F238E27FC236}">
                  <a16:creationId xmlns:a16="http://schemas.microsoft.com/office/drawing/2014/main" id="{F831C299-BF42-4C63-89D5-5B5FD49BD789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04" name="グループ化 103">
                <a:extLst>
                  <a:ext uri="{FF2B5EF4-FFF2-40B4-BE49-F238E27FC236}">
                    <a16:creationId xmlns:a16="http://schemas.microsoft.com/office/drawing/2014/main" id="{7680CE5C-4625-4D1B-A151-0F4792687F71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72" name="楕円 171">
                  <a:extLst>
                    <a:ext uri="{FF2B5EF4-FFF2-40B4-BE49-F238E27FC236}">
                      <a16:creationId xmlns:a16="http://schemas.microsoft.com/office/drawing/2014/main" id="{C0A9E5C2-9421-45EA-A999-51AE31A6FDB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3" name="正方形/長方形 172">
                  <a:extLst>
                    <a:ext uri="{FF2B5EF4-FFF2-40B4-BE49-F238E27FC236}">
                      <a16:creationId xmlns:a16="http://schemas.microsoft.com/office/drawing/2014/main" id="{E9F8A138-947E-4933-BC11-635BA1F71A5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5" name="グループ化 104">
                <a:extLst>
                  <a:ext uri="{FF2B5EF4-FFF2-40B4-BE49-F238E27FC236}">
                    <a16:creationId xmlns:a16="http://schemas.microsoft.com/office/drawing/2014/main" id="{C4F28244-1170-40BC-9F43-12B3811BB632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70" name="楕円 169">
                  <a:extLst>
                    <a:ext uri="{FF2B5EF4-FFF2-40B4-BE49-F238E27FC236}">
                      <a16:creationId xmlns:a16="http://schemas.microsoft.com/office/drawing/2014/main" id="{6C84C614-0627-4920-87CB-A26EDE7A105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1" name="正方形/長方形 170">
                  <a:extLst>
                    <a:ext uri="{FF2B5EF4-FFF2-40B4-BE49-F238E27FC236}">
                      <a16:creationId xmlns:a16="http://schemas.microsoft.com/office/drawing/2014/main" id="{22AB5A7B-23DE-4815-9E66-37B1903EDD4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6" name="グループ化 105">
                <a:extLst>
                  <a:ext uri="{FF2B5EF4-FFF2-40B4-BE49-F238E27FC236}">
                    <a16:creationId xmlns:a16="http://schemas.microsoft.com/office/drawing/2014/main" id="{821B919B-1FF3-47DE-99E7-B9FB9EF12501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68" name="楕円 167">
                  <a:extLst>
                    <a:ext uri="{FF2B5EF4-FFF2-40B4-BE49-F238E27FC236}">
                      <a16:creationId xmlns:a16="http://schemas.microsoft.com/office/drawing/2014/main" id="{59C8B0EB-6EFA-46A2-AD05-A370EF59D13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9" name="正方形/長方形 168">
                  <a:extLst>
                    <a:ext uri="{FF2B5EF4-FFF2-40B4-BE49-F238E27FC236}">
                      <a16:creationId xmlns:a16="http://schemas.microsoft.com/office/drawing/2014/main" id="{A175C153-8A41-4D93-8E49-5FBE3897A42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7" name="グループ化 106">
                <a:extLst>
                  <a:ext uri="{FF2B5EF4-FFF2-40B4-BE49-F238E27FC236}">
                    <a16:creationId xmlns:a16="http://schemas.microsoft.com/office/drawing/2014/main" id="{1BDDA6AC-94DC-4003-AF85-94DAB97ACA96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66" name="楕円 165">
                  <a:extLst>
                    <a:ext uri="{FF2B5EF4-FFF2-40B4-BE49-F238E27FC236}">
                      <a16:creationId xmlns:a16="http://schemas.microsoft.com/office/drawing/2014/main" id="{BE3E3CD8-9919-476E-8B00-00CBAE7222D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7" name="正方形/長方形 166">
                  <a:extLst>
                    <a:ext uri="{FF2B5EF4-FFF2-40B4-BE49-F238E27FC236}">
                      <a16:creationId xmlns:a16="http://schemas.microsoft.com/office/drawing/2014/main" id="{47F8B38C-EF62-4EB0-8E29-8F6D9091E7F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8" name="グループ化 107">
                <a:extLst>
                  <a:ext uri="{FF2B5EF4-FFF2-40B4-BE49-F238E27FC236}">
                    <a16:creationId xmlns:a16="http://schemas.microsoft.com/office/drawing/2014/main" id="{A93BD99A-1C37-4D31-9CD6-3B08F5488F6D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64" name="楕円 163">
                  <a:extLst>
                    <a:ext uri="{FF2B5EF4-FFF2-40B4-BE49-F238E27FC236}">
                      <a16:creationId xmlns:a16="http://schemas.microsoft.com/office/drawing/2014/main" id="{99E59B0C-86B1-4E3C-9370-52057EE6DA5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5" name="正方形/長方形 164">
                  <a:extLst>
                    <a:ext uri="{FF2B5EF4-FFF2-40B4-BE49-F238E27FC236}">
                      <a16:creationId xmlns:a16="http://schemas.microsoft.com/office/drawing/2014/main" id="{89932687-A33D-44AF-BA58-757EDCEC829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9" name="グループ化 108">
                <a:extLst>
                  <a:ext uri="{FF2B5EF4-FFF2-40B4-BE49-F238E27FC236}">
                    <a16:creationId xmlns:a16="http://schemas.microsoft.com/office/drawing/2014/main" id="{2A4697B6-F8BB-42A8-8069-6D156F7AC684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162" name="楕円 161">
                  <a:extLst>
                    <a:ext uri="{FF2B5EF4-FFF2-40B4-BE49-F238E27FC236}">
                      <a16:creationId xmlns:a16="http://schemas.microsoft.com/office/drawing/2014/main" id="{7C40EF60-ACF7-46E1-B5B6-6701D3719C5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3" name="正方形/長方形 162">
                  <a:extLst>
                    <a:ext uri="{FF2B5EF4-FFF2-40B4-BE49-F238E27FC236}">
                      <a16:creationId xmlns:a16="http://schemas.microsoft.com/office/drawing/2014/main" id="{D4A49A66-3D57-4BBC-9225-407B9E451E1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0" name="グループ化 109">
                <a:extLst>
                  <a:ext uri="{FF2B5EF4-FFF2-40B4-BE49-F238E27FC236}">
                    <a16:creationId xmlns:a16="http://schemas.microsoft.com/office/drawing/2014/main" id="{A93DEACE-8C9B-40E0-A805-9A8F4F02F54D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160" name="楕円 159">
                  <a:extLst>
                    <a:ext uri="{FF2B5EF4-FFF2-40B4-BE49-F238E27FC236}">
                      <a16:creationId xmlns:a16="http://schemas.microsoft.com/office/drawing/2014/main" id="{4E758306-600B-4259-8327-7C24A6B4D0F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1" name="正方形/長方形 160">
                  <a:extLst>
                    <a:ext uri="{FF2B5EF4-FFF2-40B4-BE49-F238E27FC236}">
                      <a16:creationId xmlns:a16="http://schemas.microsoft.com/office/drawing/2014/main" id="{435F5C28-C2B6-42AB-814A-90962C8AACE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1" name="グループ化 110">
                <a:extLst>
                  <a:ext uri="{FF2B5EF4-FFF2-40B4-BE49-F238E27FC236}">
                    <a16:creationId xmlns:a16="http://schemas.microsoft.com/office/drawing/2014/main" id="{94F37228-4F53-4261-BB8B-C8A21A4E5846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158" name="楕円 157">
                  <a:extLst>
                    <a:ext uri="{FF2B5EF4-FFF2-40B4-BE49-F238E27FC236}">
                      <a16:creationId xmlns:a16="http://schemas.microsoft.com/office/drawing/2014/main" id="{F7080E0E-2512-4CB7-9C3C-7D97C49C31F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9" name="正方形/長方形 158">
                  <a:extLst>
                    <a:ext uri="{FF2B5EF4-FFF2-40B4-BE49-F238E27FC236}">
                      <a16:creationId xmlns:a16="http://schemas.microsoft.com/office/drawing/2014/main" id="{0BEF75B7-08E3-4C31-807F-33B6C60927D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2" name="グループ化 111">
                <a:extLst>
                  <a:ext uri="{FF2B5EF4-FFF2-40B4-BE49-F238E27FC236}">
                    <a16:creationId xmlns:a16="http://schemas.microsoft.com/office/drawing/2014/main" id="{10BC55F0-99EF-4DFC-8B69-24B5F5682B08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56" name="楕円 155">
                  <a:extLst>
                    <a:ext uri="{FF2B5EF4-FFF2-40B4-BE49-F238E27FC236}">
                      <a16:creationId xmlns:a16="http://schemas.microsoft.com/office/drawing/2014/main" id="{73ABB3BD-B975-4EC7-B9CA-6459A5B241A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7" name="正方形/長方形 156">
                  <a:extLst>
                    <a:ext uri="{FF2B5EF4-FFF2-40B4-BE49-F238E27FC236}">
                      <a16:creationId xmlns:a16="http://schemas.microsoft.com/office/drawing/2014/main" id="{E79FDC0A-FFC5-4924-9544-3AC5E8EF993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13" name="楕円 112">
                <a:extLst>
                  <a:ext uri="{FF2B5EF4-FFF2-40B4-BE49-F238E27FC236}">
                    <a16:creationId xmlns:a16="http://schemas.microsoft.com/office/drawing/2014/main" id="{C6E4A1E6-0A06-46B0-83EE-0DFCE2701868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4" name="楕円 113">
                <a:extLst>
                  <a:ext uri="{FF2B5EF4-FFF2-40B4-BE49-F238E27FC236}">
                    <a16:creationId xmlns:a16="http://schemas.microsoft.com/office/drawing/2014/main" id="{12F0D3B8-8019-4704-9653-83106FA183EB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5" name="楕円 114">
                <a:extLst>
                  <a:ext uri="{FF2B5EF4-FFF2-40B4-BE49-F238E27FC236}">
                    <a16:creationId xmlns:a16="http://schemas.microsoft.com/office/drawing/2014/main" id="{3EB7B99B-5FD6-49CE-8318-3586F2E33011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6" name="楕円 115">
                <a:extLst>
                  <a:ext uri="{FF2B5EF4-FFF2-40B4-BE49-F238E27FC236}">
                    <a16:creationId xmlns:a16="http://schemas.microsoft.com/office/drawing/2014/main" id="{DCF41CB1-8F84-42A4-BE18-8DCBF8E395FC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" name="楕円 116">
                <a:extLst>
                  <a:ext uri="{FF2B5EF4-FFF2-40B4-BE49-F238E27FC236}">
                    <a16:creationId xmlns:a16="http://schemas.microsoft.com/office/drawing/2014/main" id="{A5624D25-1615-467F-BA9C-BC167E7CC6F8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" name="楕円 117">
                <a:extLst>
                  <a:ext uri="{FF2B5EF4-FFF2-40B4-BE49-F238E27FC236}">
                    <a16:creationId xmlns:a16="http://schemas.microsoft.com/office/drawing/2014/main" id="{548E3ACA-6E68-43D5-BCF9-DA7478135809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9" name="楕円 118">
                <a:extLst>
                  <a:ext uri="{FF2B5EF4-FFF2-40B4-BE49-F238E27FC236}">
                    <a16:creationId xmlns:a16="http://schemas.microsoft.com/office/drawing/2014/main" id="{713BF9AC-5D8B-4D66-BBC8-0FE86A1422E6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0" name="楕円 119">
                <a:extLst>
                  <a:ext uri="{FF2B5EF4-FFF2-40B4-BE49-F238E27FC236}">
                    <a16:creationId xmlns:a16="http://schemas.microsoft.com/office/drawing/2014/main" id="{0FD59D4E-21C1-4348-8B64-ED5A0622DB55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1" name="楕円 120">
                <a:extLst>
                  <a:ext uri="{FF2B5EF4-FFF2-40B4-BE49-F238E27FC236}">
                    <a16:creationId xmlns:a16="http://schemas.microsoft.com/office/drawing/2014/main" id="{DB614B17-46DF-4972-8063-477D5744FB16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2" name="楕円 121">
                <a:extLst>
                  <a:ext uri="{FF2B5EF4-FFF2-40B4-BE49-F238E27FC236}">
                    <a16:creationId xmlns:a16="http://schemas.microsoft.com/office/drawing/2014/main" id="{7BAAE526-56B2-4548-B76D-630B6EC3AA37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3" name="楕円 122">
                <a:extLst>
                  <a:ext uri="{FF2B5EF4-FFF2-40B4-BE49-F238E27FC236}">
                    <a16:creationId xmlns:a16="http://schemas.microsoft.com/office/drawing/2014/main" id="{1A274D98-750B-4120-B254-1B070ECCA345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楕円 123">
                <a:extLst>
                  <a:ext uri="{FF2B5EF4-FFF2-40B4-BE49-F238E27FC236}">
                    <a16:creationId xmlns:a16="http://schemas.microsoft.com/office/drawing/2014/main" id="{D2E95CB2-B06C-46B7-BD51-A82DE18DA18E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" name="楕円 124">
                <a:extLst>
                  <a:ext uri="{FF2B5EF4-FFF2-40B4-BE49-F238E27FC236}">
                    <a16:creationId xmlns:a16="http://schemas.microsoft.com/office/drawing/2014/main" id="{50C183E2-7561-4B16-A53D-3E6A5DB968E2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6" name="楕円 125">
                <a:extLst>
                  <a:ext uri="{FF2B5EF4-FFF2-40B4-BE49-F238E27FC236}">
                    <a16:creationId xmlns:a16="http://schemas.microsoft.com/office/drawing/2014/main" id="{BF9905E9-B28F-43AF-8FAE-03B33C3F2E11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7" name="楕円 126">
                <a:extLst>
                  <a:ext uri="{FF2B5EF4-FFF2-40B4-BE49-F238E27FC236}">
                    <a16:creationId xmlns:a16="http://schemas.microsoft.com/office/drawing/2014/main" id="{CDB80986-11EB-4B77-AB8A-EDB3A99AEEF1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8" name="楕円 127">
                <a:extLst>
                  <a:ext uri="{FF2B5EF4-FFF2-40B4-BE49-F238E27FC236}">
                    <a16:creationId xmlns:a16="http://schemas.microsoft.com/office/drawing/2014/main" id="{2A26119A-DF9D-4556-AA91-491A3019B973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9" name="楕円 128">
                <a:extLst>
                  <a:ext uri="{FF2B5EF4-FFF2-40B4-BE49-F238E27FC236}">
                    <a16:creationId xmlns:a16="http://schemas.microsoft.com/office/drawing/2014/main" id="{31AD36C9-4DE3-4FA6-AA05-A1C8BF35865D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0" name="楕円 129">
                <a:extLst>
                  <a:ext uri="{FF2B5EF4-FFF2-40B4-BE49-F238E27FC236}">
                    <a16:creationId xmlns:a16="http://schemas.microsoft.com/office/drawing/2014/main" id="{0DF8C4AD-847D-4D93-9D92-0BF4064D830E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1" name="楕円 130">
                <a:extLst>
                  <a:ext uri="{FF2B5EF4-FFF2-40B4-BE49-F238E27FC236}">
                    <a16:creationId xmlns:a16="http://schemas.microsoft.com/office/drawing/2014/main" id="{551313AA-4AC1-4E75-8BF2-4FC7BB0D135A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32" name="グループ化 131">
                <a:extLst>
                  <a:ext uri="{FF2B5EF4-FFF2-40B4-BE49-F238E27FC236}">
                    <a16:creationId xmlns:a16="http://schemas.microsoft.com/office/drawing/2014/main" id="{134A6537-AF3B-4749-AA4F-31AAC8C02ADF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54" name="楕円 153">
                  <a:extLst>
                    <a:ext uri="{FF2B5EF4-FFF2-40B4-BE49-F238E27FC236}">
                      <a16:creationId xmlns:a16="http://schemas.microsoft.com/office/drawing/2014/main" id="{055E93B0-79B1-4CB9-BB2B-701A79315BD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5" name="正方形/長方形 154">
                  <a:extLst>
                    <a:ext uri="{FF2B5EF4-FFF2-40B4-BE49-F238E27FC236}">
                      <a16:creationId xmlns:a16="http://schemas.microsoft.com/office/drawing/2014/main" id="{206D87CF-4008-4098-A9CB-053D3C00C7C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3" name="グループ化 132">
                <a:extLst>
                  <a:ext uri="{FF2B5EF4-FFF2-40B4-BE49-F238E27FC236}">
                    <a16:creationId xmlns:a16="http://schemas.microsoft.com/office/drawing/2014/main" id="{668C478F-859D-45DC-9E12-486EC3B66A37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52" name="楕円 151">
                  <a:extLst>
                    <a:ext uri="{FF2B5EF4-FFF2-40B4-BE49-F238E27FC236}">
                      <a16:creationId xmlns:a16="http://schemas.microsoft.com/office/drawing/2014/main" id="{CA5B51D6-5B1C-431A-9629-BE855BA49E1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3" name="正方形/長方形 152">
                  <a:extLst>
                    <a:ext uri="{FF2B5EF4-FFF2-40B4-BE49-F238E27FC236}">
                      <a16:creationId xmlns:a16="http://schemas.microsoft.com/office/drawing/2014/main" id="{37D392E6-CD3F-4B06-93E3-3660E701179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4" name="グループ化 133">
                <a:extLst>
                  <a:ext uri="{FF2B5EF4-FFF2-40B4-BE49-F238E27FC236}">
                    <a16:creationId xmlns:a16="http://schemas.microsoft.com/office/drawing/2014/main" id="{0C66C207-F2F6-4B30-AE60-45896F24F2C4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150" name="楕円 149">
                  <a:extLst>
                    <a:ext uri="{FF2B5EF4-FFF2-40B4-BE49-F238E27FC236}">
                      <a16:creationId xmlns:a16="http://schemas.microsoft.com/office/drawing/2014/main" id="{7270EB08-4E31-4F97-8EC2-FDF5D5ACEF2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1" name="正方形/長方形 150">
                  <a:extLst>
                    <a:ext uri="{FF2B5EF4-FFF2-40B4-BE49-F238E27FC236}">
                      <a16:creationId xmlns:a16="http://schemas.microsoft.com/office/drawing/2014/main" id="{CB80B052-3050-4A89-BC48-DAC22C191DB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5" name="グループ化 134">
                <a:extLst>
                  <a:ext uri="{FF2B5EF4-FFF2-40B4-BE49-F238E27FC236}">
                    <a16:creationId xmlns:a16="http://schemas.microsoft.com/office/drawing/2014/main" id="{F85EB520-DA31-45B3-BAC6-BD409C12C197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148" name="楕円 147">
                  <a:extLst>
                    <a:ext uri="{FF2B5EF4-FFF2-40B4-BE49-F238E27FC236}">
                      <a16:creationId xmlns:a16="http://schemas.microsoft.com/office/drawing/2014/main" id="{F6BF6347-C52B-4E13-851F-F198144FFE3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9" name="正方形/長方形 148">
                  <a:extLst>
                    <a:ext uri="{FF2B5EF4-FFF2-40B4-BE49-F238E27FC236}">
                      <a16:creationId xmlns:a16="http://schemas.microsoft.com/office/drawing/2014/main" id="{04E3DA4D-7BD7-4ADB-B3CD-E15ED8C9927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6" name="グループ化 135">
                <a:extLst>
                  <a:ext uri="{FF2B5EF4-FFF2-40B4-BE49-F238E27FC236}">
                    <a16:creationId xmlns:a16="http://schemas.microsoft.com/office/drawing/2014/main" id="{12C6EEF0-E1D0-4C67-8A67-7295AA014AF3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146" name="楕円 145">
                  <a:extLst>
                    <a:ext uri="{FF2B5EF4-FFF2-40B4-BE49-F238E27FC236}">
                      <a16:creationId xmlns:a16="http://schemas.microsoft.com/office/drawing/2014/main" id="{5E413F1E-AB57-405B-9E3C-0BFD2EC45C2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7" name="正方形/長方形 146">
                  <a:extLst>
                    <a:ext uri="{FF2B5EF4-FFF2-40B4-BE49-F238E27FC236}">
                      <a16:creationId xmlns:a16="http://schemas.microsoft.com/office/drawing/2014/main" id="{50E0A257-EC0A-417B-A512-D775480DE0F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7" name="グループ化 136">
                <a:extLst>
                  <a:ext uri="{FF2B5EF4-FFF2-40B4-BE49-F238E27FC236}">
                    <a16:creationId xmlns:a16="http://schemas.microsoft.com/office/drawing/2014/main" id="{D206514A-20D8-481D-AAD5-62B492435990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144" name="楕円 143">
                  <a:extLst>
                    <a:ext uri="{FF2B5EF4-FFF2-40B4-BE49-F238E27FC236}">
                      <a16:creationId xmlns:a16="http://schemas.microsoft.com/office/drawing/2014/main" id="{BB313D15-CD39-4FC6-8A8D-0B08263973A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5" name="正方形/長方形 144">
                  <a:extLst>
                    <a:ext uri="{FF2B5EF4-FFF2-40B4-BE49-F238E27FC236}">
                      <a16:creationId xmlns:a16="http://schemas.microsoft.com/office/drawing/2014/main" id="{43E52122-BC8C-4D62-A3B3-C9FA70DFBB9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38" name="楕円 137">
                <a:extLst>
                  <a:ext uri="{FF2B5EF4-FFF2-40B4-BE49-F238E27FC236}">
                    <a16:creationId xmlns:a16="http://schemas.microsoft.com/office/drawing/2014/main" id="{16976E9B-768E-4EEC-B3D2-53828FC80462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" name="楕円 138">
                <a:extLst>
                  <a:ext uri="{FF2B5EF4-FFF2-40B4-BE49-F238E27FC236}">
                    <a16:creationId xmlns:a16="http://schemas.microsoft.com/office/drawing/2014/main" id="{1497A922-E42D-426A-8EA8-A71B20F8AFD3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" name="楕円 139">
                <a:extLst>
                  <a:ext uri="{FF2B5EF4-FFF2-40B4-BE49-F238E27FC236}">
                    <a16:creationId xmlns:a16="http://schemas.microsoft.com/office/drawing/2014/main" id="{FE8CB98A-8F7C-4627-AEB7-605610CC9133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1" name="月 140">
                <a:extLst>
                  <a:ext uri="{FF2B5EF4-FFF2-40B4-BE49-F238E27FC236}">
                    <a16:creationId xmlns:a16="http://schemas.microsoft.com/office/drawing/2014/main" id="{64C47F96-0590-40B8-8335-68B23378F4AD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" name="アーチ 141">
                <a:extLst>
                  <a:ext uri="{FF2B5EF4-FFF2-40B4-BE49-F238E27FC236}">
                    <a16:creationId xmlns:a16="http://schemas.microsoft.com/office/drawing/2014/main" id="{8AFB151C-9F43-41C0-B6B2-984534A3F671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アーチ 142">
                <a:extLst>
                  <a:ext uri="{FF2B5EF4-FFF2-40B4-BE49-F238E27FC236}">
                    <a16:creationId xmlns:a16="http://schemas.microsoft.com/office/drawing/2014/main" id="{EA8B1298-3E53-446B-BFD1-A5188ED845EF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9444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5000">
        <p14:ripple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5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0"/>
                            </p:stCondLst>
                            <p:childTnLst>
                              <p:par>
                                <p:cTn id="8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500"/>
                            </p:stCondLst>
                            <p:childTnLst>
                              <p:par>
                                <p:cTn id="9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6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2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8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4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0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2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9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6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3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4500"/>
                            </p:stCondLst>
                            <p:childTnLst>
                              <p:par>
                                <p:cTn id="190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9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6000"/>
                            </p:stCondLst>
                            <p:childTnLst>
                              <p:par>
                                <p:cTn id="20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18000"/>
                            </p:stCondLst>
                            <p:childTnLst>
                              <p:par>
                                <p:cTn id="2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/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3CD46B7-818D-4628-8A81-36593FC835A6}"/>
              </a:ext>
            </a:extLst>
          </p:cNvPr>
          <p:cNvSpPr/>
          <p:nvPr/>
        </p:nvSpPr>
        <p:spPr>
          <a:xfrm>
            <a:off x="3069000" y="208277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E41BFE1-CA18-467D-B118-2D45B170D8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0632" y="508008"/>
            <a:ext cx="1297488" cy="9397992"/>
          </a:xfrm>
        </p:spPr>
        <p:txBody>
          <a:bodyPr vert="eaVert">
            <a:noAutofit/>
          </a:bodyPr>
          <a:lstStyle/>
          <a:p>
            <a:pPr algn="l"/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中七のコロナウイルス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を生かして</a:t>
            </a:r>
            <a:b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コロナ感染撲滅の５７５の句（標語）を作ろう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32003CA-B068-41E7-B059-4B9CAE4914CC}"/>
              </a:ext>
            </a:extLst>
          </p:cNvPr>
          <p:cNvSpPr/>
          <p:nvPr/>
        </p:nvSpPr>
        <p:spPr>
          <a:xfrm>
            <a:off x="4149000" y="547764"/>
            <a:ext cx="720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5C2B23-98DE-4068-8387-94BB6B5542B4}"/>
              </a:ext>
            </a:extLst>
          </p:cNvPr>
          <p:cNvSpPr/>
          <p:nvPr/>
        </p:nvSpPr>
        <p:spPr>
          <a:xfrm>
            <a:off x="4149000" y="1362772"/>
            <a:ext cx="720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601E8E-E872-430F-84CD-6C60A48AF683}"/>
              </a:ext>
            </a:extLst>
          </p:cNvPr>
          <p:cNvSpPr/>
          <p:nvPr/>
        </p:nvSpPr>
        <p:spPr>
          <a:xfrm>
            <a:off x="4149000" y="2177780"/>
            <a:ext cx="720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け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BD09FF-378E-4EDB-BFA8-CEA6B178BF76}"/>
              </a:ext>
            </a:extLst>
          </p:cNvPr>
          <p:cNvSpPr/>
          <p:nvPr/>
        </p:nvSpPr>
        <p:spPr>
          <a:xfrm>
            <a:off x="4149000" y="2964597"/>
            <a:ext cx="720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8211B5-CC7C-4DF1-B882-AE54437D67AD}"/>
              </a:ext>
            </a:extLst>
          </p:cNvPr>
          <p:cNvSpPr/>
          <p:nvPr/>
        </p:nvSpPr>
        <p:spPr>
          <a:xfrm>
            <a:off x="4149000" y="3751414"/>
            <a:ext cx="720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976127A-9B19-43F8-9925-22AF77D15A1D}"/>
              </a:ext>
            </a:extLst>
          </p:cNvPr>
          <p:cNvSpPr/>
          <p:nvPr/>
        </p:nvSpPr>
        <p:spPr>
          <a:xfrm>
            <a:off x="1902757" y="4953000"/>
            <a:ext cx="72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ひ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23D2F22-E323-4520-B2D5-5FD15E0AD37B}"/>
              </a:ext>
            </a:extLst>
          </p:cNvPr>
          <p:cNvSpPr/>
          <p:nvPr/>
        </p:nvSpPr>
        <p:spPr>
          <a:xfrm>
            <a:off x="1902757" y="5768008"/>
            <a:ext cx="72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じょ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F7199A6-121B-415B-A93C-6066B6EB5216}"/>
              </a:ext>
            </a:extLst>
          </p:cNvPr>
          <p:cNvSpPr/>
          <p:nvPr/>
        </p:nvSpPr>
        <p:spPr>
          <a:xfrm>
            <a:off x="1902757" y="6583016"/>
            <a:ext cx="72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3103FFC-BF12-4465-A119-14D1F4E0E458}"/>
              </a:ext>
            </a:extLst>
          </p:cNvPr>
          <p:cNvSpPr/>
          <p:nvPr/>
        </p:nvSpPr>
        <p:spPr>
          <a:xfrm>
            <a:off x="1902757" y="7369833"/>
            <a:ext cx="72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5FBD411-B82E-4362-B523-806BE818A2A8}"/>
              </a:ext>
            </a:extLst>
          </p:cNvPr>
          <p:cNvSpPr/>
          <p:nvPr/>
        </p:nvSpPr>
        <p:spPr>
          <a:xfrm>
            <a:off x="1902757" y="8156650"/>
            <a:ext cx="72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り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47E39A5-302C-4455-9312-DA3F20A81740}"/>
              </a:ext>
            </a:extLst>
          </p:cNvPr>
          <p:cNvSpPr/>
          <p:nvPr/>
        </p:nvSpPr>
        <p:spPr>
          <a:xfrm>
            <a:off x="3069000" y="2897780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ロ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7AFBBC5-8C71-441B-8F28-21A2188D0A42}"/>
              </a:ext>
            </a:extLst>
          </p:cNvPr>
          <p:cNvSpPr/>
          <p:nvPr/>
        </p:nvSpPr>
        <p:spPr>
          <a:xfrm>
            <a:off x="3069000" y="4499605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ウ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1CD699D-C1E0-4DB6-AD8C-508708F65991}"/>
              </a:ext>
            </a:extLst>
          </p:cNvPr>
          <p:cNvSpPr/>
          <p:nvPr/>
        </p:nvSpPr>
        <p:spPr>
          <a:xfrm>
            <a:off x="3069000" y="528642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ィ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5F31018-EF15-40B5-BC9D-5CAC6C5B281B}"/>
              </a:ext>
            </a:extLst>
          </p:cNvPr>
          <p:cNvSpPr/>
          <p:nvPr/>
        </p:nvSpPr>
        <p:spPr>
          <a:xfrm>
            <a:off x="3069000" y="6073239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ル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36E7C96-5451-4D22-9E5E-C814C9307C4C}"/>
              </a:ext>
            </a:extLst>
          </p:cNvPr>
          <p:cNvSpPr/>
          <p:nvPr/>
        </p:nvSpPr>
        <p:spPr>
          <a:xfrm>
            <a:off x="3069000" y="6860056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</a:t>
            </a:r>
          </a:p>
        </p:txBody>
      </p:sp>
      <p:pic>
        <p:nvPicPr>
          <p:cNvPr id="24" name="図 23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D5EAF59B-3AEC-4C37-9A3A-96CB62247D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07" y="6860056"/>
            <a:ext cx="943107" cy="2667372"/>
          </a:xfrm>
          <a:prstGeom prst="rect">
            <a:avLst/>
          </a:prstGeom>
        </p:spPr>
      </p:pic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618A88B-5A1B-410F-B745-CA68EB537DFC}"/>
              </a:ext>
            </a:extLst>
          </p:cNvPr>
          <p:cNvSpPr/>
          <p:nvPr/>
        </p:nvSpPr>
        <p:spPr>
          <a:xfrm>
            <a:off x="4869000" y="902547"/>
            <a:ext cx="720000" cy="1900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情けない</a:t>
            </a:r>
            <a:endParaRPr kumimoji="1" lang="ja-JP" altLang="en-US" sz="4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EAF803-F515-4A83-B743-A478AACA8001}"/>
              </a:ext>
            </a:extLst>
          </p:cNvPr>
          <p:cNvSpPr/>
          <p:nvPr/>
        </p:nvSpPr>
        <p:spPr>
          <a:xfrm>
            <a:off x="2485879" y="5350758"/>
            <a:ext cx="720000" cy="1952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非情なり</a:t>
            </a:r>
            <a:endParaRPr kumimoji="1" lang="ja-JP" altLang="en-US" sz="4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6A246955-D8DE-4C7A-80E8-2CFD65210BDD}"/>
              </a:ext>
            </a:extLst>
          </p:cNvPr>
          <p:cNvSpPr/>
          <p:nvPr/>
        </p:nvSpPr>
        <p:spPr>
          <a:xfrm>
            <a:off x="-1087990" y="2452931"/>
            <a:ext cx="289347" cy="28934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EB37D92E-B77E-492F-8181-6C5CBDF0AAFE}"/>
              </a:ext>
            </a:extLst>
          </p:cNvPr>
          <p:cNvGrpSpPr/>
          <p:nvPr/>
        </p:nvGrpSpPr>
        <p:grpSpPr>
          <a:xfrm rot="20203305">
            <a:off x="1578016" y="672100"/>
            <a:ext cx="1551890" cy="1563524"/>
            <a:chOff x="-37511" y="106817"/>
            <a:chExt cx="3798829" cy="3827307"/>
          </a:xfrm>
        </p:grpSpPr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CEF751FB-C680-4C62-AD63-D08D41D78F8F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55" name="楕円 54">
                <a:extLst>
                  <a:ext uri="{FF2B5EF4-FFF2-40B4-BE49-F238E27FC236}">
                    <a16:creationId xmlns:a16="http://schemas.microsoft.com/office/drawing/2014/main" id="{AA933823-DA59-46EA-ADB6-3F0B4297D549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正方形/長方形 55">
                <a:extLst>
                  <a:ext uri="{FF2B5EF4-FFF2-40B4-BE49-F238E27FC236}">
                    <a16:creationId xmlns:a16="http://schemas.microsoft.com/office/drawing/2014/main" id="{F6BB64DC-089F-4933-BA3D-FC7288AAB0CD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4" name="グループ化 103">
              <a:extLst>
                <a:ext uri="{FF2B5EF4-FFF2-40B4-BE49-F238E27FC236}">
                  <a16:creationId xmlns:a16="http://schemas.microsoft.com/office/drawing/2014/main" id="{8EACFB72-F7BA-4214-B3C7-12AEC66BE118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98" name="グループ化 97">
                <a:extLst>
                  <a:ext uri="{FF2B5EF4-FFF2-40B4-BE49-F238E27FC236}">
                    <a16:creationId xmlns:a16="http://schemas.microsoft.com/office/drawing/2014/main" id="{2815E9CE-FB92-41B9-9D31-BB44C42A3044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99" name="楕円 98">
                  <a:extLst>
                    <a:ext uri="{FF2B5EF4-FFF2-40B4-BE49-F238E27FC236}">
                      <a16:creationId xmlns:a16="http://schemas.microsoft.com/office/drawing/2014/main" id="{D6680CDD-B9BB-4AB4-A017-22495D609AC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0" name="正方形/長方形 99">
                  <a:extLst>
                    <a:ext uri="{FF2B5EF4-FFF2-40B4-BE49-F238E27FC236}">
                      <a16:creationId xmlns:a16="http://schemas.microsoft.com/office/drawing/2014/main" id="{54747099-1AC1-4BF4-8AC9-6EDC83E9CB5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5" name="グループ化 94">
                <a:extLst>
                  <a:ext uri="{FF2B5EF4-FFF2-40B4-BE49-F238E27FC236}">
                    <a16:creationId xmlns:a16="http://schemas.microsoft.com/office/drawing/2014/main" id="{CAE74A44-AD02-4959-8D17-BA2A580322A2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96" name="楕円 95">
                  <a:extLst>
                    <a:ext uri="{FF2B5EF4-FFF2-40B4-BE49-F238E27FC236}">
                      <a16:creationId xmlns:a16="http://schemas.microsoft.com/office/drawing/2014/main" id="{36A17F2F-5F95-4799-A5D2-1C7214998EB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7" name="正方形/長方形 96">
                  <a:extLst>
                    <a:ext uri="{FF2B5EF4-FFF2-40B4-BE49-F238E27FC236}">
                      <a16:creationId xmlns:a16="http://schemas.microsoft.com/office/drawing/2014/main" id="{0BDD53AA-3E63-48C1-BACD-DCD7C4C5A9A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6" name="グループ化 85">
                <a:extLst>
                  <a:ext uri="{FF2B5EF4-FFF2-40B4-BE49-F238E27FC236}">
                    <a16:creationId xmlns:a16="http://schemas.microsoft.com/office/drawing/2014/main" id="{E6EE4BA1-681D-4064-82E0-1D495AD4FA1B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87" name="楕円 86">
                  <a:extLst>
                    <a:ext uri="{FF2B5EF4-FFF2-40B4-BE49-F238E27FC236}">
                      <a16:creationId xmlns:a16="http://schemas.microsoft.com/office/drawing/2014/main" id="{AC6B6DA7-7A34-40FA-9B3A-FBD00123665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8" name="正方形/長方形 87">
                  <a:extLst>
                    <a:ext uri="{FF2B5EF4-FFF2-40B4-BE49-F238E27FC236}">
                      <a16:creationId xmlns:a16="http://schemas.microsoft.com/office/drawing/2014/main" id="{6E51770B-451D-451D-8695-AFFABC22F7F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7" name="グループ化 56">
                <a:extLst>
                  <a:ext uri="{FF2B5EF4-FFF2-40B4-BE49-F238E27FC236}">
                    <a16:creationId xmlns:a16="http://schemas.microsoft.com/office/drawing/2014/main" id="{1EC8CC17-B696-4658-958B-C88AAAC788EB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58" name="楕円 57">
                  <a:extLst>
                    <a:ext uri="{FF2B5EF4-FFF2-40B4-BE49-F238E27FC236}">
                      <a16:creationId xmlns:a16="http://schemas.microsoft.com/office/drawing/2014/main" id="{E72FC601-A876-427D-AD4F-D1447A1E227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" name="正方形/長方形 58">
                  <a:extLst>
                    <a:ext uri="{FF2B5EF4-FFF2-40B4-BE49-F238E27FC236}">
                      <a16:creationId xmlns:a16="http://schemas.microsoft.com/office/drawing/2014/main" id="{874A662F-0A94-4768-AB08-A6F5072CD26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0" name="グループ化 59">
                <a:extLst>
                  <a:ext uri="{FF2B5EF4-FFF2-40B4-BE49-F238E27FC236}">
                    <a16:creationId xmlns:a16="http://schemas.microsoft.com/office/drawing/2014/main" id="{C4FB9177-0B47-4E3A-9352-608FEDCD02E6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61" name="楕円 60">
                  <a:extLst>
                    <a:ext uri="{FF2B5EF4-FFF2-40B4-BE49-F238E27FC236}">
                      <a16:creationId xmlns:a16="http://schemas.microsoft.com/office/drawing/2014/main" id="{89C5C17F-C309-4205-ABB2-B9ABBAEB1BF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正方形/長方形 61">
                  <a:extLst>
                    <a:ext uri="{FF2B5EF4-FFF2-40B4-BE49-F238E27FC236}">
                      <a16:creationId xmlns:a16="http://schemas.microsoft.com/office/drawing/2014/main" id="{4DDB54D7-CC4D-4E5F-B0AD-C74EF32DFAB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" name="グループ化 73">
                <a:extLst>
                  <a:ext uri="{FF2B5EF4-FFF2-40B4-BE49-F238E27FC236}">
                    <a16:creationId xmlns:a16="http://schemas.microsoft.com/office/drawing/2014/main" id="{DB7898DA-1593-4386-85C4-31805088FAFA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75" name="楕円 74">
                  <a:extLst>
                    <a:ext uri="{FF2B5EF4-FFF2-40B4-BE49-F238E27FC236}">
                      <a16:creationId xmlns:a16="http://schemas.microsoft.com/office/drawing/2014/main" id="{B88C47F7-4F99-4F9D-8D7F-05CAD119C4D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" name="正方形/長方形 75">
                  <a:extLst>
                    <a:ext uri="{FF2B5EF4-FFF2-40B4-BE49-F238E27FC236}">
                      <a16:creationId xmlns:a16="http://schemas.microsoft.com/office/drawing/2014/main" id="{428877B2-23CC-4B14-807E-89B63E25F40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0" name="グループ化 79">
                <a:extLst>
                  <a:ext uri="{FF2B5EF4-FFF2-40B4-BE49-F238E27FC236}">
                    <a16:creationId xmlns:a16="http://schemas.microsoft.com/office/drawing/2014/main" id="{F13D75B7-E78F-4446-A1E4-EE01716BD909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81" name="楕円 80">
                  <a:extLst>
                    <a:ext uri="{FF2B5EF4-FFF2-40B4-BE49-F238E27FC236}">
                      <a16:creationId xmlns:a16="http://schemas.microsoft.com/office/drawing/2014/main" id="{54633FBF-EFEB-4DB5-A926-F1B71AA1C9E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" name="正方形/長方形 81">
                  <a:extLst>
                    <a:ext uri="{FF2B5EF4-FFF2-40B4-BE49-F238E27FC236}">
                      <a16:creationId xmlns:a16="http://schemas.microsoft.com/office/drawing/2014/main" id="{B1A243CD-E052-4A7C-9B77-CC722661A1E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3" name="グループ化 82">
                <a:extLst>
                  <a:ext uri="{FF2B5EF4-FFF2-40B4-BE49-F238E27FC236}">
                    <a16:creationId xmlns:a16="http://schemas.microsoft.com/office/drawing/2014/main" id="{75F38E76-5CE9-40B0-8CA6-1BD6BFFED6FD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84" name="楕円 83">
                  <a:extLst>
                    <a:ext uri="{FF2B5EF4-FFF2-40B4-BE49-F238E27FC236}">
                      <a16:creationId xmlns:a16="http://schemas.microsoft.com/office/drawing/2014/main" id="{3D7429EB-3DA3-4D83-8DDC-F40C0FD05DD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5" name="正方形/長方形 84">
                  <a:extLst>
                    <a:ext uri="{FF2B5EF4-FFF2-40B4-BE49-F238E27FC236}">
                      <a16:creationId xmlns:a16="http://schemas.microsoft.com/office/drawing/2014/main" id="{CAA92ED4-4E2B-4EC4-8116-625123D1AAB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7" name="グループ化 76">
                <a:extLst>
                  <a:ext uri="{FF2B5EF4-FFF2-40B4-BE49-F238E27FC236}">
                    <a16:creationId xmlns:a16="http://schemas.microsoft.com/office/drawing/2014/main" id="{7EBE9698-3E93-4EE6-9432-AFC2C490C8F9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78" name="楕円 77">
                  <a:extLst>
                    <a:ext uri="{FF2B5EF4-FFF2-40B4-BE49-F238E27FC236}">
                      <a16:creationId xmlns:a16="http://schemas.microsoft.com/office/drawing/2014/main" id="{4F5EABF7-CF03-4843-9283-3E8B86BBC89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" name="正方形/長方形 78">
                  <a:extLst>
                    <a:ext uri="{FF2B5EF4-FFF2-40B4-BE49-F238E27FC236}">
                      <a16:creationId xmlns:a16="http://schemas.microsoft.com/office/drawing/2014/main" id="{40C37D7E-4033-4E8F-86DA-74D402E2DFC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" name="楕円 26">
                <a:extLst>
                  <a:ext uri="{FF2B5EF4-FFF2-40B4-BE49-F238E27FC236}">
                    <a16:creationId xmlns:a16="http://schemas.microsoft.com/office/drawing/2014/main" id="{27D0EFBE-A7D0-4B83-A59A-511D06F3F22D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楕円 27">
                <a:extLst>
                  <a:ext uri="{FF2B5EF4-FFF2-40B4-BE49-F238E27FC236}">
                    <a16:creationId xmlns:a16="http://schemas.microsoft.com/office/drawing/2014/main" id="{07704320-6458-4316-A4DB-36086C1ED7DC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楕円 28">
                <a:extLst>
                  <a:ext uri="{FF2B5EF4-FFF2-40B4-BE49-F238E27FC236}">
                    <a16:creationId xmlns:a16="http://schemas.microsoft.com/office/drawing/2014/main" id="{410A4818-DBF1-48EF-9D19-F43D5A205FA7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楕円 29">
                <a:extLst>
                  <a:ext uri="{FF2B5EF4-FFF2-40B4-BE49-F238E27FC236}">
                    <a16:creationId xmlns:a16="http://schemas.microsoft.com/office/drawing/2014/main" id="{A1CE9D6A-62BD-4186-A71C-FBD34F2D1D15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楕円 30">
                <a:extLst>
                  <a:ext uri="{FF2B5EF4-FFF2-40B4-BE49-F238E27FC236}">
                    <a16:creationId xmlns:a16="http://schemas.microsoft.com/office/drawing/2014/main" id="{C4B0B13D-46A8-442F-AC3D-86277304191C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楕円 31">
                <a:extLst>
                  <a:ext uri="{FF2B5EF4-FFF2-40B4-BE49-F238E27FC236}">
                    <a16:creationId xmlns:a16="http://schemas.microsoft.com/office/drawing/2014/main" id="{E0565495-31D8-4A29-B091-8F18E0164314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楕円 32">
                <a:extLst>
                  <a:ext uri="{FF2B5EF4-FFF2-40B4-BE49-F238E27FC236}">
                    <a16:creationId xmlns:a16="http://schemas.microsoft.com/office/drawing/2014/main" id="{C8C779AD-29D3-4514-B1C1-2EAE4222177F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楕円 34">
                <a:extLst>
                  <a:ext uri="{FF2B5EF4-FFF2-40B4-BE49-F238E27FC236}">
                    <a16:creationId xmlns:a16="http://schemas.microsoft.com/office/drawing/2014/main" id="{7F7A1122-2EC0-4C8C-AF2A-B138B4D30B9E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楕円 36">
                <a:extLst>
                  <a:ext uri="{FF2B5EF4-FFF2-40B4-BE49-F238E27FC236}">
                    <a16:creationId xmlns:a16="http://schemas.microsoft.com/office/drawing/2014/main" id="{89EDF071-A3BB-407D-82EC-16118A011EED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楕円 37">
                <a:extLst>
                  <a:ext uri="{FF2B5EF4-FFF2-40B4-BE49-F238E27FC236}">
                    <a16:creationId xmlns:a16="http://schemas.microsoft.com/office/drawing/2014/main" id="{9E62E5CE-E475-4A7D-BA22-6767C7971866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楕円 38">
                <a:extLst>
                  <a:ext uri="{FF2B5EF4-FFF2-40B4-BE49-F238E27FC236}">
                    <a16:creationId xmlns:a16="http://schemas.microsoft.com/office/drawing/2014/main" id="{8158D62C-1201-42FE-9996-8EDC9A04B80B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楕円 39">
                <a:extLst>
                  <a:ext uri="{FF2B5EF4-FFF2-40B4-BE49-F238E27FC236}">
                    <a16:creationId xmlns:a16="http://schemas.microsoft.com/office/drawing/2014/main" id="{3DC46A0D-C513-412D-BA45-9AFA53B468B4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楕円 40">
                <a:extLst>
                  <a:ext uri="{FF2B5EF4-FFF2-40B4-BE49-F238E27FC236}">
                    <a16:creationId xmlns:a16="http://schemas.microsoft.com/office/drawing/2014/main" id="{952D8FC0-110E-485F-BC13-CC9D87692C2C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7A2F5D96-D381-4EA6-8EAE-438A2C244BA6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楕円 42">
                <a:extLst>
                  <a:ext uri="{FF2B5EF4-FFF2-40B4-BE49-F238E27FC236}">
                    <a16:creationId xmlns:a16="http://schemas.microsoft.com/office/drawing/2014/main" id="{C1E32E89-DE3C-411F-8893-A77500DD7D0B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楕円 43">
                <a:extLst>
                  <a:ext uri="{FF2B5EF4-FFF2-40B4-BE49-F238E27FC236}">
                    <a16:creationId xmlns:a16="http://schemas.microsoft.com/office/drawing/2014/main" id="{7040BD7D-A453-4605-B103-FB04FF7917E6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A6F6219E-8527-4115-A85E-8B39C843D45B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楕円 45">
                <a:extLst>
                  <a:ext uri="{FF2B5EF4-FFF2-40B4-BE49-F238E27FC236}">
                    <a16:creationId xmlns:a16="http://schemas.microsoft.com/office/drawing/2014/main" id="{298ED090-BFCC-4879-B928-AFE937552EE4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楕円 46">
                <a:extLst>
                  <a:ext uri="{FF2B5EF4-FFF2-40B4-BE49-F238E27FC236}">
                    <a16:creationId xmlns:a16="http://schemas.microsoft.com/office/drawing/2014/main" id="{F5047933-2444-4DF5-A199-8967B198CA77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50" name="グループ化 49">
                <a:extLst>
                  <a:ext uri="{FF2B5EF4-FFF2-40B4-BE49-F238E27FC236}">
                    <a16:creationId xmlns:a16="http://schemas.microsoft.com/office/drawing/2014/main" id="{1108466F-733C-43AE-8838-200FA7BEF9C7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48" name="楕円 47">
                  <a:extLst>
                    <a:ext uri="{FF2B5EF4-FFF2-40B4-BE49-F238E27FC236}">
                      <a16:creationId xmlns:a16="http://schemas.microsoft.com/office/drawing/2014/main" id="{7A46DFEB-1D7A-4A60-AD9F-45AB9FEE7DE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" name="正方形/長方形 48">
                  <a:extLst>
                    <a:ext uri="{FF2B5EF4-FFF2-40B4-BE49-F238E27FC236}">
                      <a16:creationId xmlns:a16="http://schemas.microsoft.com/office/drawing/2014/main" id="{13630053-5BC7-490D-B1CB-BD58A31838B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D01014DA-43CC-4373-8AA8-D83CBA8BA9A3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52" name="楕円 51">
                  <a:extLst>
                    <a:ext uri="{FF2B5EF4-FFF2-40B4-BE49-F238E27FC236}">
                      <a16:creationId xmlns:a16="http://schemas.microsoft.com/office/drawing/2014/main" id="{64B178D9-EE9D-4868-BBC7-8A322F69378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" name="正方形/長方形 52">
                  <a:extLst>
                    <a:ext uri="{FF2B5EF4-FFF2-40B4-BE49-F238E27FC236}">
                      <a16:creationId xmlns:a16="http://schemas.microsoft.com/office/drawing/2014/main" id="{591276FC-0BC1-4132-944C-83F4537DDDD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3" name="グループ化 62">
                <a:extLst>
                  <a:ext uri="{FF2B5EF4-FFF2-40B4-BE49-F238E27FC236}">
                    <a16:creationId xmlns:a16="http://schemas.microsoft.com/office/drawing/2014/main" id="{20DD6F3E-AF95-44A9-B5EF-166575F0BEC1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64" name="楕円 63">
                  <a:extLst>
                    <a:ext uri="{FF2B5EF4-FFF2-40B4-BE49-F238E27FC236}">
                      <a16:creationId xmlns:a16="http://schemas.microsoft.com/office/drawing/2014/main" id="{141439DC-DACE-479D-9A05-D4FE1090D7B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" name="正方形/長方形 64">
                  <a:extLst>
                    <a:ext uri="{FF2B5EF4-FFF2-40B4-BE49-F238E27FC236}">
                      <a16:creationId xmlns:a16="http://schemas.microsoft.com/office/drawing/2014/main" id="{10E878E2-227D-4BB5-8712-1972505D2A4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8" name="グループ化 67">
                <a:extLst>
                  <a:ext uri="{FF2B5EF4-FFF2-40B4-BE49-F238E27FC236}">
                    <a16:creationId xmlns:a16="http://schemas.microsoft.com/office/drawing/2014/main" id="{83789636-279B-4A12-942C-F6B3C60EF4E5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69" name="楕円 68">
                  <a:extLst>
                    <a:ext uri="{FF2B5EF4-FFF2-40B4-BE49-F238E27FC236}">
                      <a16:creationId xmlns:a16="http://schemas.microsoft.com/office/drawing/2014/main" id="{0A5E392D-B319-4CBF-9ED7-393943CDE97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" name="正方形/長方形 69">
                  <a:extLst>
                    <a:ext uri="{FF2B5EF4-FFF2-40B4-BE49-F238E27FC236}">
                      <a16:creationId xmlns:a16="http://schemas.microsoft.com/office/drawing/2014/main" id="{D43F0B13-7C31-49D6-A67A-9A3F3ABC3DE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1" name="グループ化 70">
                <a:extLst>
                  <a:ext uri="{FF2B5EF4-FFF2-40B4-BE49-F238E27FC236}">
                    <a16:creationId xmlns:a16="http://schemas.microsoft.com/office/drawing/2014/main" id="{BCFCA0BD-0E9A-41C9-886D-2E606A50F41C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72" name="楕円 71">
                  <a:extLst>
                    <a:ext uri="{FF2B5EF4-FFF2-40B4-BE49-F238E27FC236}">
                      <a16:creationId xmlns:a16="http://schemas.microsoft.com/office/drawing/2014/main" id="{E027CDF0-EF22-496A-99D4-FD679158107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" name="正方形/長方形 72">
                  <a:extLst>
                    <a:ext uri="{FF2B5EF4-FFF2-40B4-BE49-F238E27FC236}">
                      <a16:creationId xmlns:a16="http://schemas.microsoft.com/office/drawing/2014/main" id="{DE181C5D-2D16-4B35-B191-9979DD839BB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9" name="グループ化 88">
                <a:extLst>
                  <a:ext uri="{FF2B5EF4-FFF2-40B4-BE49-F238E27FC236}">
                    <a16:creationId xmlns:a16="http://schemas.microsoft.com/office/drawing/2014/main" id="{BDBE4BD4-0FF3-488A-9CB8-295715B58C5C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90" name="楕円 89">
                  <a:extLst>
                    <a:ext uri="{FF2B5EF4-FFF2-40B4-BE49-F238E27FC236}">
                      <a16:creationId xmlns:a16="http://schemas.microsoft.com/office/drawing/2014/main" id="{422B5A77-5C8B-411D-ADB9-463D3B7242C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1" name="正方形/長方形 90">
                  <a:extLst>
                    <a:ext uri="{FF2B5EF4-FFF2-40B4-BE49-F238E27FC236}">
                      <a16:creationId xmlns:a16="http://schemas.microsoft.com/office/drawing/2014/main" id="{A1662018-B4C6-4867-B3B0-6654276AC04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92" name="楕円 91">
                <a:extLst>
                  <a:ext uri="{FF2B5EF4-FFF2-40B4-BE49-F238E27FC236}">
                    <a16:creationId xmlns:a16="http://schemas.microsoft.com/office/drawing/2014/main" id="{0B505450-0033-4F62-85B6-52696260414B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" name="楕円 92">
                <a:extLst>
                  <a:ext uri="{FF2B5EF4-FFF2-40B4-BE49-F238E27FC236}">
                    <a16:creationId xmlns:a16="http://schemas.microsoft.com/office/drawing/2014/main" id="{F1560359-8244-432A-9F13-3DB80BFE5F69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4" name="楕円 93">
                <a:extLst>
                  <a:ext uri="{FF2B5EF4-FFF2-40B4-BE49-F238E27FC236}">
                    <a16:creationId xmlns:a16="http://schemas.microsoft.com/office/drawing/2014/main" id="{D79CDC6D-857E-4CD8-881C-9E250E8F0194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" name="月 100">
                <a:extLst>
                  <a:ext uri="{FF2B5EF4-FFF2-40B4-BE49-F238E27FC236}">
                    <a16:creationId xmlns:a16="http://schemas.microsoft.com/office/drawing/2014/main" id="{D908136B-7F33-4FEC-A858-2573C40E5BD2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" name="アーチ 101">
                <a:extLst>
                  <a:ext uri="{FF2B5EF4-FFF2-40B4-BE49-F238E27FC236}">
                    <a16:creationId xmlns:a16="http://schemas.microsoft.com/office/drawing/2014/main" id="{7F846888-44F5-41EA-B4C5-E60F9A13F6D2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アーチ 102">
                <a:extLst>
                  <a:ext uri="{FF2B5EF4-FFF2-40B4-BE49-F238E27FC236}">
                    <a16:creationId xmlns:a16="http://schemas.microsoft.com/office/drawing/2014/main" id="{D7ADCD65-3380-48BA-BCD8-2147DD458A46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7FCA2EA5-9332-4995-81A9-632DF7A9B2C7}"/>
              </a:ext>
            </a:extLst>
          </p:cNvPr>
          <p:cNvSpPr/>
          <p:nvPr/>
        </p:nvSpPr>
        <p:spPr>
          <a:xfrm>
            <a:off x="3093184" y="3712787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ナ</a:t>
            </a:r>
          </a:p>
        </p:txBody>
      </p: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B63670C8-E70E-4B9C-9B5F-206A4A1CBD30}"/>
              </a:ext>
            </a:extLst>
          </p:cNvPr>
          <p:cNvGrpSpPr/>
          <p:nvPr/>
        </p:nvGrpSpPr>
        <p:grpSpPr>
          <a:xfrm rot="752469">
            <a:off x="166240" y="2461836"/>
            <a:ext cx="2174982" cy="2191287"/>
            <a:chOff x="-37511" y="106817"/>
            <a:chExt cx="3798829" cy="3827307"/>
          </a:xfrm>
        </p:grpSpPr>
        <p:grpSp>
          <p:nvGrpSpPr>
            <p:cNvPr id="109" name="グループ化 108">
              <a:extLst>
                <a:ext uri="{FF2B5EF4-FFF2-40B4-BE49-F238E27FC236}">
                  <a16:creationId xmlns:a16="http://schemas.microsoft.com/office/drawing/2014/main" id="{552D3050-3DB8-4DF3-BA21-5D3F86C37DAC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81" name="楕円 180">
                <a:extLst>
                  <a:ext uri="{FF2B5EF4-FFF2-40B4-BE49-F238E27FC236}">
                    <a16:creationId xmlns:a16="http://schemas.microsoft.com/office/drawing/2014/main" id="{26F4C184-5351-4D55-80A5-603E2E77AEBE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2" name="正方形/長方形 181">
                <a:extLst>
                  <a:ext uri="{FF2B5EF4-FFF2-40B4-BE49-F238E27FC236}">
                    <a16:creationId xmlns:a16="http://schemas.microsoft.com/office/drawing/2014/main" id="{1A3A355C-1DAE-4030-AF7E-F1CCA5BB724C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0" name="グループ化 109">
              <a:extLst>
                <a:ext uri="{FF2B5EF4-FFF2-40B4-BE49-F238E27FC236}">
                  <a16:creationId xmlns:a16="http://schemas.microsoft.com/office/drawing/2014/main" id="{88850A15-587F-4784-8BCF-B4133BB60C33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11" name="グループ化 110">
                <a:extLst>
                  <a:ext uri="{FF2B5EF4-FFF2-40B4-BE49-F238E27FC236}">
                    <a16:creationId xmlns:a16="http://schemas.microsoft.com/office/drawing/2014/main" id="{22D51FAE-0307-4BA3-A857-38E83C7F5A46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79" name="楕円 178">
                  <a:extLst>
                    <a:ext uri="{FF2B5EF4-FFF2-40B4-BE49-F238E27FC236}">
                      <a16:creationId xmlns:a16="http://schemas.microsoft.com/office/drawing/2014/main" id="{3FBF601A-54A9-4C0B-9D4A-2CB12469918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0" name="正方形/長方形 179">
                  <a:extLst>
                    <a:ext uri="{FF2B5EF4-FFF2-40B4-BE49-F238E27FC236}">
                      <a16:creationId xmlns:a16="http://schemas.microsoft.com/office/drawing/2014/main" id="{D28804B8-0E9C-47F0-8201-354CB8BFD3F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2" name="グループ化 111">
                <a:extLst>
                  <a:ext uri="{FF2B5EF4-FFF2-40B4-BE49-F238E27FC236}">
                    <a16:creationId xmlns:a16="http://schemas.microsoft.com/office/drawing/2014/main" id="{BC4DE625-F6F3-491E-874E-327B08168E51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77" name="楕円 176">
                  <a:extLst>
                    <a:ext uri="{FF2B5EF4-FFF2-40B4-BE49-F238E27FC236}">
                      <a16:creationId xmlns:a16="http://schemas.microsoft.com/office/drawing/2014/main" id="{C426F219-5AB1-4246-BD29-13A5BE1B818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8" name="正方形/長方形 177">
                  <a:extLst>
                    <a:ext uri="{FF2B5EF4-FFF2-40B4-BE49-F238E27FC236}">
                      <a16:creationId xmlns:a16="http://schemas.microsoft.com/office/drawing/2014/main" id="{119B691B-53E7-4E84-9576-D2114EBB178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3" name="グループ化 112">
                <a:extLst>
                  <a:ext uri="{FF2B5EF4-FFF2-40B4-BE49-F238E27FC236}">
                    <a16:creationId xmlns:a16="http://schemas.microsoft.com/office/drawing/2014/main" id="{8F6306D8-CEBC-4849-9403-0231266EF904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75" name="楕円 174">
                  <a:extLst>
                    <a:ext uri="{FF2B5EF4-FFF2-40B4-BE49-F238E27FC236}">
                      <a16:creationId xmlns:a16="http://schemas.microsoft.com/office/drawing/2014/main" id="{917B9F37-57E2-41D6-8728-F4B891AE451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6" name="正方形/長方形 175">
                  <a:extLst>
                    <a:ext uri="{FF2B5EF4-FFF2-40B4-BE49-F238E27FC236}">
                      <a16:creationId xmlns:a16="http://schemas.microsoft.com/office/drawing/2014/main" id="{55237FF5-472B-4367-998B-05374068B68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4" name="グループ化 113">
                <a:extLst>
                  <a:ext uri="{FF2B5EF4-FFF2-40B4-BE49-F238E27FC236}">
                    <a16:creationId xmlns:a16="http://schemas.microsoft.com/office/drawing/2014/main" id="{2FCE20C0-7EC1-4B9C-8F16-8C3F977B47FA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73" name="楕円 172">
                  <a:extLst>
                    <a:ext uri="{FF2B5EF4-FFF2-40B4-BE49-F238E27FC236}">
                      <a16:creationId xmlns:a16="http://schemas.microsoft.com/office/drawing/2014/main" id="{DD41DC86-ECFF-46F8-BC0D-4E5198A0D06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4" name="正方形/長方形 173">
                  <a:extLst>
                    <a:ext uri="{FF2B5EF4-FFF2-40B4-BE49-F238E27FC236}">
                      <a16:creationId xmlns:a16="http://schemas.microsoft.com/office/drawing/2014/main" id="{7DF6FBC5-2368-46CF-86FD-29FC2821548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5" name="グループ化 114">
                <a:extLst>
                  <a:ext uri="{FF2B5EF4-FFF2-40B4-BE49-F238E27FC236}">
                    <a16:creationId xmlns:a16="http://schemas.microsoft.com/office/drawing/2014/main" id="{292C815E-9EB4-495D-AAA7-3DF3A60AE18C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71" name="楕円 170">
                  <a:extLst>
                    <a:ext uri="{FF2B5EF4-FFF2-40B4-BE49-F238E27FC236}">
                      <a16:creationId xmlns:a16="http://schemas.microsoft.com/office/drawing/2014/main" id="{02075A7D-0F4C-411C-8B4F-CE3961955B1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2" name="正方形/長方形 171">
                  <a:extLst>
                    <a:ext uri="{FF2B5EF4-FFF2-40B4-BE49-F238E27FC236}">
                      <a16:creationId xmlns:a16="http://schemas.microsoft.com/office/drawing/2014/main" id="{4F53430C-932C-4F20-B204-99A7F7B9BE7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6" name="グループ化 115">
                <a:extLst>
                  <a:ext uri="{FF2B5EF4-FFF2-40B4-BE49-F238E27FC236}">
                    <a16:creationId xmlns:a16="http://schemas.microsoft.com/office/drawing/2014/main" id="{45E227C7-8F0B-4C16-8D3D-84C87354F2E2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169" name="楕円 168">
                  <a:extLst>
                    <a:ext uri="{FF2B5EF4-FFF2-40B4-BE49-F238E27FC236}">
                      <a16:creationId xmlns:a16="http://schemas.microsoft.com/office/drawing/2014/main" id="{5BF3ECE5-035A-46AC-9CEA-684DD808E4F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0" name="正方形/長方形 169">
                  <a:extLst>
                    <a:ext uri="{FF2B5EF4-FFF2-40B4-BE49-F238E27FC236}">
                      <a16:creationId xmlns:a16="http://schemas.microsoft.com/office/drawing/2014/main" id="{A04CA2A9-D01B-4E81-B003-FD35009E2CA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7" name="グループ化 116">
                <a:extLst>
                  <a:ext uri="{FF2B5EF4-FFF2-40B4-BE49-F238E27FC236}">
                    <a16:creationId xmlns:a16="http://schemas.microsoft.com/office/drawing/2014/main" id="{4E1DE558-3B2B-492A-958F-9DA390C89C7D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167" name="楕円 166">
                  <a:extLst>
                    <a:ext uri="{FF2B5EF4-FFF2-40B4-BE49-F238E27FC236}">
                      <a16:creationId xmlns:a16="http://schemas.microsoft.com/office/drawing/2014/main" id="{0E012DE5-4AC3-4257-8ACD-43007BF143E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8" name="正方形/長方形 167">
                  <a:extLst>
                    <a:ext uri="{FF2B5EF4-FFF2-40B4-BE49-F238E27FC236}">
                      <a16:creationId xmlns:a16="http://schemas.microsoft.com/office/drawing/2014/main" id="{B2C6B71E-FD3A-4F83-8942-06C580C44A9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8" name="グループ化 117">
                <a:extLst>
                  <a:ext uri="{FF2B5EF4-FFF2-40B4-BE49-F238E27FC236}">
                    <a16:creationId xmlns:a16="http://schemas.microsoft.com/office/drawing/2014/main" id="{49F9F206-EA1F-4F15-AE64-4CB8F5C263D4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165" name="楕円 164">
                  <a:extLst>
                    <a:ext uri="{FF2B5EF4-FFF2-40B4-BE49-F238E27FC236}">
                      <a16:creationId xmlns:a16="http://schemas.microsoft.com/office/drawing/2014/main" id="{63091E43-8DD7-4627-A863-C61BC8735C0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6" name="正方形/長方形 165">
                  <a:extLst>
                    <a:ext uri="{FF2B5EF4-FFF2-40B4-BE49-F238E27FC236}">
                      <a16:creationId xmlns:a16="http://schemas.microsoft.com/office/drawing/2014/main" id="{6055FC82-1312-4B69-ADC8-6C4D2F58147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9" name="グループ化 118">
                <a:extLst>
                  <a:ext uri="{FF2B5EF4-FFF2-40B4-BE49-F238E27FC236}">
                    <a16:creationId xmlns:a16="http://schemas.microsoft.com/office/drawing/2014/main" id="{B60FED0B-242E-45C4-9DE0-1A314980ADB5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63" name="楕円 162">
                  <a:extLst>
                    <a:ext uri="{FF2B5EF4-FFF2-40B4-BE49-F238E27FC236}">
                      <a16:creationId xmlns:a16="http://schemas.microsoft.com/office/drawing/2014/main" id="{8B452B89-6854-497F-B3DC-19C83BFBF4E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4" name="正方形/長方形 163">
                  <a:extLst>
                    <a:ext uri="{FF2B5EF4-FFF2-40B4-BE49-F238E27FC236}">
                      <a16:creationId xmlns:a16="http://schemas.microsoft.com/office/drawing/2014/main" id="{D3BC0655-2585-458F-94DE-B2C3DC238FA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20" name="楕円 119">
                <a:extLst>
                  <a:ext uri="{FF2B5EF4-FFF2-40B4-BE49-F238E27FC236}">
                    <a16:creationId xmlns:a16="http://schemas.microsoft.com/office/drawing/2014/main" id="{AB2D9056-CF0C-4E84-91B1-9FCCB4646C85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1" name="楕円 120">
                <a:extLst>
                  <a:ext uri="{FF2B5EF4-FFF2-40B4-BE49-F238E27FC236}">
                    <a16:creationId xmlns:a16="http://schemas.microsoft.com/office/drawing/2014/main" id="{6C50EBF8-F0AA-4201-81B0-5EFDE5D7EFAB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2" name="楕円 121">
                <a:extLst>
                  <a:ext uri="{FF2B5EF4-FFF2-40B4-BE49-F238E27FC236}">
                    <a16:creationId xmlns:a16="http://schemas.microsoft.com/office/drawing/2014/main" id="{E28BB5FC-4014-4840-9D21-BBC7527E1E23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3" name="楕円 122">
                <a:extLst>
                  <a:ext uri="{FF2B5EF4-FFF2-40B4-BE49-F238E27FC236}">
                    <a16:creationId xmlns:a16="http://schemas.microsoft.com/office/drawing/2014/main" id="{9A324BF2-380B-451E-ACE2-D7CCC2CFA98F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楕円 123">
                <a:extLst>
                  <a:ext uri="{FF2B5EF4-FFF2-40B4-BE49-F238E27FC236}">
                    <a16:creationId xmlns:a16="http://schemas.microsoft.com/office/drawing/2014/main" id="{B79D9D03-C1DC-465F-9836-9DFCBA3984EA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" name="楕円 124">
                <a:extLst>
                  <a:ext uri="{FF2B5EF4-FFF2-40B4-BE49-F238E27FC236}">
                    <a16:creationId xmlns:a16="http://schemas.microsoft.com/office/drawing/2014/main" id="{D2839325-E47A-496C-B040-5848E44256BD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6" name="楕円 125">
                <a:extLst>
                  <a:ext uri="{FF2B5EF4-FFF2-40B4-BE49-F238E27FC236}">
                    <a16:creationId xmlns:a16="http://schemas.microsoft.com/office/drawing/2014/main" id="{EFBEBC67-C203-471E-BFB8-1012A3C6E91D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7" name="楕円 126">
                <a:extLst>
                  <a:ext uri="{FF2B5EF4-FFF2-40B4-BE49-F238E27FC236}">
                    <a16:creationId xmlns:a16="http://schemas.microsoft.com/office/drawing/2014/main" id="{6454199F-617D-474C-8DE5-A0C43448C801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8" name="楕円 127">
                <a:extLst>
                  <a:ext uri="{FF2B5EF4-FFF2-40B4-BE49-F238E27FC236}">
                    <a16:creationId xmlns:a16="http://schemas.microsoft.com/office/drawing/2014/main" id="{2101839B-3C8F-4C33-88C2-8F12AA7DC1F0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9" name="楕円 128">
                <a:extLst>
                  <a:ext uri="{FF2B5EF4-FFF2-40B4-BE49-F238E27FC236}">
                    <a16:creationId xmlns:a16="http://schemas.microsoft.com/office/drawing/2014/main" id="{A02E8811-71B7-4A9C-B48A-58536C20870A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0" name="楕円 129">
                <a:extLst>
                  <a:ext uri="{FF2B5EF4-FFF2-40B4-BE49-F238E27FC236}">
                    <a16:creationId xmlns:a16="http://schemas.microsoft.com/office/drawing/2014/main" id="{15232F23-F481-41A3-B47D-D2C8963FCF5C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1" name="楕円 130">
                <a:extLst>
                  <a:ext uri="{FF2B5EF4-FFF2-40B4-BE49-F238E27FC236}">
                    <a16:creationId xmlns:a16="http://schemas.microsoft.com/office/drawing/2014/main" id="{D49A2A32-2D65-402C-A4CE-631EC02F32D8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2" name="楕円 131">
                <a:extLst>
                  <a:ext uri="{FF2B5EF4-FFF2-40B4-BE49-F238E27FC236}">
                    <a16:creationId xmlns:a16="http://schemas.microsoft.com/office/drawing/2014/main" id="{979229FB-BF87-4AA1-ADC1-4A0D4A5D5B08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3" name="楕円 132">
                <a:extLst>
                  <a:ext uri="{FF2B5EF4-FFF2-40B4-BE49-F238E27FC236}">
                    <a16:creationId xmlns:a16="http://schemas.microsoft.com/office/drawing/2014/main" id="{9267C51E-A0CC-4C06-82ED-DF7337ADA773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4" name="楕円 133">
                <a:extLst>
                  <a:ext uri="{FF2B5EF4-FFF2-40B4-BE49-F238E27FC236}">
                    <a16:creationId xmlns:a16="http://schemas.microsoft.com/office/drawing/2014/main" id="{564C3F48-D3FF-4FC5-8597-26A9882ACBF2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5" name="楕円 134">
                <a:extLst>
                  <a:ext uri="{FF2B5EF4-FFF2-40B4-BE49-F238E27FC236}">
                    <a16:creationId xmlns:a16="http://schemas.microsoft.com/office/drawing/2014/main" id="{894B0E0F-6A60-4628-92E4-324ECBDC173A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6" name="楕円 135">
                <a:extLst>
                  <a:ext uri="{FF2B5EF4-FFF2-40B4-BE49-F238E27FC236}">
                    <a16:creationId xmlns:a16="http://schemas.microsoft.com/office/drawing/2014/main" id="{CB96C1BD-740A-4443-BDE6-6F62858D959B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7" name="楕円 136">
                <a:extLst>
                  <a:ext uri="{FF2B5EF4-FFF2-40B4-BE49-F238E27FC236}">
                    <a16:creationId xmlns:a16="http://schemas.microsoft.com/office/drawing/2014/main" id="{E112E5AD-15C9-46BE-B4FE-F7DE1AC9CA50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8" name="楕円 137">
                <a:extLst>
                  <a:ext uri="{FF2B5EF4-FFF2-40B4-BE49-F238E27FC236}">
                    <a16:creationId xmlns:a16="http://schemas.microsoft.com/office/drawing/2014/main" id="{4B453DD8-B8F1-4187-BDA5-13B24E7CAD9E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39" name="グループ化 138">
                <a:extLst>
                  <a:ext uri="{FF2B5EF4-FFF2-40B4-BE49-F238E27FC236}">
                    <a16:creationId xmlns:a16="http://schemas.microsoft.com/office/drawing/2014/main" id="{1799F4F0-CA11-42FA-A6D3-E052D3C3B007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61" name="楕円 160">
                  <a:extLst>
                    <a:ext uri="{FF2B5EF4-FFF2-40B4-BE49-F238E27FC236}">
                      <a16:creationId xmlns:a16="http://schemas.microsoft.com/office/drawing/2014/main" id="{0988211D-8A2B-4522-8268-ADCD0338DC6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2" name="正方形/長方形 161">
                  <a:extLst>
                    <a:ext uri="{FF2B5EF4-FFF2-40B4-BE49-F238E27FC236}">
                      <a16:creationId xmlns:a16="http://schemas.microsoft.com/office/drawing/2014/main" id="{DCF1C451-3801-4F7C-A2A4-7F00068A33E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0" name="グループ化 139">
                <a:extLst>
                  <a:ext uri="{FF2B5EF4-FFF2-40B4-BE49-F238E27FC236}">
                    <a16:creationId xmlns:a16="http://schemas.microsoft.com/office/drawing/2014/main" id="{21136B1C-B9E6-4047-884E-63562B3F7974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59" name="楕円 158">
                  <a:extLst>
                    <a:ext uri="{FF2B5EF4-FFF2-40B4-BE49-F238E27FC236}">
                      <a16:creationId xmlns:a16="http://schemas.microsoft.com/office/drawing/2014/main" id="{289E66B4-38B9-41C8-8BD4-2C84A2E3BD4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0" name="正方形/長方形 159">
                  <a:extLst>
                    <a:ext uri="{FF2B5EF4-FFF2-40B4-BE49-F238E27FC236}">
                      <a16:creationId xmlns:a16="http://schemas.microsoft.com/office/drawing/2014/main" id="{61CA053A-9306-46B3-8B47-509429B00F3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1" name="グループ化 140">
                <a:extLst>
                  <a:ext uri="{FF2B5EF4-FFF2-40B4-BE49-F238E27FC236}">
                    <a16:creationId xmlns:a16="http://schemas.microsoft.com/office/drawing/2014/main" id="{3A22405A-2A79-4E07-B4AC-24717D8169F7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157" name="楕円 156">
                  <a:extLst>
                    <a:ext uri="{FF2B5EF4-FFF2-40B4-BE49-F238E27FC236}">
                      <a16:creationId xmlns:a16="http://schemas.microsoft.com/office/drawing/2014/main" id="{9DB5F62D-4E47-4C4C-8D0E-96BFA8B0035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8" name="正方形/長方形 157">
                  <a:extLst>
                    <a:ext uri="{FF2B5EF4-FFF2-40B4-BE49-F238E27FC236}">
                      <a16:creationId xmlns:a16="http://schemas.microsoft.com/office/drawing/2014/main" id="{B94185D2-34BF-4670-9B9E-95FEF0D287C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2" name="グループ化 141">
                <a:extLst>
                  <a:ext uri="{FF2B5EF4-FFF2-40B4-BE49-F238E27FC236}">
                    <a16:creationId xmlns:a16="http://schemas.microsoft.com/office/drawing/2014/main" id="{E07ADBDB-1FE2-497B-8EC9-B45F28E532E2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155" name="楕円 154">
                  <a:extLst>
                    <a:ext uri="{FF2B5EF4-FFF2-40B4-BE49-F238E27FC236}">
                      <a16:creationId xmlns:a16="http://schemas.microsoft.com/office/drawing/2014/main" id="{E2B73BB3-268A-4239-9532-816E16EAD51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6" name="正方形/長方形 155">
                  <a:extLst>
                    <a:ext uri="{FF2B5EF4-FFF2-40B4-BE49-F238E27FC236}">
                      <a16:creationId xmlns:a16="http://schemas.microsoft.com/office/drawing/2014/main" id="{A0C6A455-9B1E-4E63-A09B-408925CA651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3" name="グループ化 142">
                <a:extLst>
                  <a:ext uri="{FF2B5EF4-FFF2-40B4-BE49-F238E27FC236}">
                    <a16:creationId xmlns:a16="http://schemas.microsoft.com/office/drawing/2014/main" id="{16C71ABF-78FB-4963-8A95-DC8B094ABC0A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153" name="楕円 152">
                  <a:extLst>
                    <a:ext uri="{FF2B5EF4-FFF2-40B4-BE49-F238E27FC236}">
                      <a16:creationId xmlns:a16="http://schemas.microsoft.com/office/drawing/2014/main" id="{994CBE6A-28D0-43B9-9844-AD881362233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4" name="正方形/長方形 153">
                  <a:extLst>
                    <a:ext uri="{FF2B5EF4-FFF2-40B4-BE49-F238E27FC236}">
                      <a16:creationId xmlns:a16="http://schemas.microsoft.com/office/drawing/2014/main" id="{BEE3B762-95FE-40A0-92DB-E5C80C3E35B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4" name="グループ化 143">
                <a:extLst>
                  <a:ext uri="{FF2B5EF4-FFF2-40B4-BE49-F238E27FC236}">
                    <a16:creationId xmlns:a16="http://schemas.microsoft.com/office/drawing/2014/main" id="{2138B26D-CAE2-446F-9F9F-2E8712677D51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151" name="楕円 150">
                  <a:extLst>
                    <a:ext uri="{FF2B5EF4-FFF2-40B4-BE49-F238E27FC236}">
                      <a16:creationId xmlns:a16="http://schemas.microsoft.com/office/drawing/2014/main" id="{F0314307-FC20-4B07-AAC8-DFE188B8572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2" name="正方形/長方形 151">
                  <a:extLst>
                    <a:ext uri="{FF2B5EF4-FFF2-40B4-BE49-F238E27FC236}">
                      <a16:creationId xmlns:a16="http://schemas.microsoft.com/office/drawing/2014/main" id="{DE4746F5-60C0-495B-B266-139FB31921B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45" name="楕円 144">
                <a:extLst>
                  <a:ext uri="{FF2B5EF4-FFF2-40B4-BE49-F238E27FC236}">
                    <a16:creationId xmlns:a16="http://schemas.microsoft.com/office/drawing/2014/main" id="{40B7455A-0754-45D5-86B7-B3C1CDDCFA5E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6" name="楕円 145">
                <a:extLst>
                  <a:ext uri="{FF2B5EF4-FFF2-40B4-BE49-F238E27FC236}">
                    <a16:creationId xmlns:a16="http://schemas.microsoft.com/office/drawing/2014/main" id="{28194CBD-E503-49EC-A859-DE2ECD6749F0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7" name="楕円 146">
                <a:extLst>
                  <a:ext uri="{FF2B5EF4-FFF2-40B4-BE49-F238E27FC236}">
                    <a16:creationId xmlns:a16="http://schemas.microsoft.com/office/drawing/2014/main" id="{EC4D9DBF-1E82-43E8-9E8C-9DEFB655711C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" name="月 147">
                <a:extLst>
                  <a:ext uri="{FF2B5EF4-FFF2-40B4-BE49-F238E27FC236}">
                    <a16:creationId xmlns:a16="http://schemas.microsoft.com/office/drawing/2014/main" id="{AC47A19D-575B-407B-A036-E206EEFEC307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" name="アーチ 148">
                <a:extLst>
                  <a:ext uri="{FF2B5EF4-FFF2-40B4-BE49-F238E27FC236}">
                    <a16:creationId xmlns:a16="http://schemas.microsoft.com/office/drawing/2014/main" id="{15079438-2858-4809-9713-C88CA2CF72C6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アーチ 149">
                <a:extLst>
                  <a:ext uri="{FF2B5EF4-FFF2-40B4-BE49-F238E27FC236}">
                    <a16:creationId xmlns:a16="http://schemas.microsoft.com/office/drawing/2014/main" id="{615DA265-2E33-40E8-BCB5-252890C76024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234699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0"/>
                            </p:stCondLst>
                            <p:childTnLst>
                              <p:par>
                                <p:cTn id="8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500"/>
                            </p:stCondLst>
                            <p:childTnLst>
                              <p:par>
                                <p:cTn id="98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6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2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8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50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7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4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1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8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500"/>
                            </p:stCondLst>
                            <p:childTnLst>
                              <p:par>
                                <p:cTn id="19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5" grpId="0" animBg="1"/>
      <p:bldP spid="15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/>
      <p:bldP spid="22" grpId="0"/>
      <p:bldP spid="107" grpId="0" animBg="1"/>
      <p:bldP spid="10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32003CA-B068-41E7-B059-4B9CAE4914CC}"/>
              </a:ext>
            </a:extLst>
          </p:cNvPr>
          <p:cNvSpPr/>
          <p:nvPr/>
        </p:nvSpPr>
        <p:spPr>
          <a:xfrm>
            <a:off x="4149000" y="547764"/>
            <a:ext cx="720000" cy="72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ひ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5C2B23-98DE-4068-8387-94BB6B5542B4}"/>
              </a:ext>
            </a:extLst>
          </p:cNvPr>
          <p:cNvSpPr/>
          <p:nvPr/>
        </p:nvSpPr>
        <p:spPr>
          <a:xfrm>
            <a:off x="4149000" y="1362772"/>
            <a:ext cx="720000" cy="72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spc="-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じょ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601E8E-E872-430F-84CD-6C60A48AF683}"/>
              </a:ext>
            </a:extLst>
          </p:cNvPr>
          <p:cNvSpPr/>
          <p:nvPr/>
        </p:nvSpPr>
        <p:spPr>
          <a:xfrm>
            <a:off x="4149000" y="2177780"/>
            <a:ext cx="720000" cy="72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BD09FF-378E-4EDB-BFA8-CEA6B178BF76}"/>
              </a:ext>
            </a:extLst>
          </p:cNvPr>
          <p:cNvSpPr/>
          <p:nvPr/>
        </p:nvSpPr>
        <p:spPr>
          <a:xfrm>
            <a:off x="4149000" y="2964597"/>
            <a:ext cx="720000" cy="72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じ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8211B5-CC7C-4DF1-B882-AE54437D67AD}"/>
              </a:ext>
            </a:extLst>
          </p:cNvPr>
          <p:cNvSpPr/>
          <p:nvPr/>
        </p:nvSpPr>
        <p:spPr>
          <a:xfrm>
            <a:off x="4149000" y="3751414"/>
            <a:ext cx="720000" cy="72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だ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976127A-9B19-43F8-9925-22AF77D15A1D}"/>
              </a:ext>
            </a:extLst>
          </p:cNvPr>
          <p:cNvSpPr/>
          <p:nvPr/>
        </p:nvSpPr>
        <p:spPr>
          <a:xfrm>
            <a:off x="1902757" y="4953000"/>
            <a:ext cx="72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ひ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23D2F22-E323-4520-B2D5-5FD15E0AD37B}"/>
              </a:ext>
            </a:extLst>
          </p:cNvPr>
          <p:cNvSpPr/>
          <p:nvPr/>
        </p:nvSpPr>
        <p:spPr>
          <a:xfrm>
            <a:off x="1902757" y="5768008"/>
            <a:ext cx="72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spc="-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じょ</a:t>
            </a:r>
            <a:endParaRPr kumimoji="1" lang="ja-JP" altLang="en-US" sz="2400" spc="-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F7199A6-121B-415B-A93C-6066B6EB5216}"/>
              </a:ext>
            </a:extLst>
          </p:cNvPr>
          <p:cNvSpPr/>
          <p:nvPr/>
        </p:nvSpPr>
        <p:spPr>
          <a:xfrm>
            <a:off x="1902757" y="6583016"/>
            <a:ext cx="72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3103FFC-BF12-4465-A119-14D1F4E0E458}"/>
              </a:ext>
            </a:extLst>
          </p:cNvPr>
          <p:cNvSpPr/>
          <p:nvPr/>
        </p:nvSpPr>
        <p:spPr>
          <a:xfrm>
            <a:off x="1902757" y="7369833"/>
            <a:ext cx="72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5FBD411-B82E-4362-B523-806BE818A2A8}"/>
              </a:ext>
            </a:extLst>
          </p:cNvPr>
          <p:cNvSpPr/>
          <p:nvPr/>
        </p:nvSpPr>
        <p:spPr>
          <a:xfrm>
            <a:off x="1902757" y="8156650"/>
            <a:ext cx="72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す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3CD46B7-818D-4628-8A81-36593FC835A6}"/>
              </a:ext>
            </a:extLst>
          </p:cNvPr>
          <p:cNvSpPr/>
          <p:nvPr/>
        </p:nvSpPr>
        <p:spPr>
          <a:xfrm>
            <a:off x="3069000" y="208277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47E39A5-302C-4455-9312-DA3F20A81740}"/>
              </a:ext>
            </a:extLst>
          </p:cNvPr>
          <p:cNvSpPr/>
          <p:nvPr/>
        </p:nvSpPr>
        <p:spPr>
          <a:xfrm>
            <a:off x="3069000" y="2897780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ロ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F16B8E-477F-4DB6-8D55-ED704FEE91FA}"/>
              </a:ext>
            </a:extLst>
          </p:cNvPr>
          <p:cNvSpPr/>
          <p:nvPr/>
        </p:nvSpPr>
        <p:spPr>
          <a:xfrm>
            <a:off x="3069000" y="3712788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ナ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7AFBBC5-8C71-441B-8F28-21A2188D0A42}"/>
              </a:ext>
            </a:extLst>
          </p:cNvPr>
          <p:cNvSpPr/>
          <p:nvPr/>
        </p:nvSpPr>
        <p:spPr>
          <a:xfrm>
            <a:off x="3069000" y="4499605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ウ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1CD699D-C1E0-4DB6-AD8C-508708F65991}"/>
              </a:ext>
            </a:extLst>
          </p:cNvPr>
          <p:cNvSpPr/>
          <p:nvPr/>
        </p:nvSpPr>
        <p:spPr>
          <a:xfrm>
            <a:off x="3069000" y="528642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5F31018-EF15-40B5-BC9D-5CAC6C5B281B}"/>
              </a:ext>
            </a:extLst>
          </p:cNvPr>
          <p:cNvSpPr/>
          <p:nvPr/>
        </p:nvSpPr>
        <p:spPr>
          <a:xfrm>
            <a:off x="3069000" y="6073239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ル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36E7C96-5451-4D22-9E5E-C814C9307C4C}"/>
              </a:ext>
            </a:extLst>
          </p:cNvPr>
          <p:cNvSpPr/>
          <p:nvPr/>
        </p:nvSpPr>
        <p:spPr>
          <a:xfrm>
            <a:off x="3069000" y="6860056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DB6AFE2-AD03-4768-A469-5C7AA19AB8C2}"/>
              </a:ext>
            </a:extLst>
          </p:cNvPr>
          <p:cNvSpPr/>
          <p:nvPr/>
        </p:nvSpPr>
        <p:spPr>
          <a:xfrm>
            <a:off x="4789488" y="1064372"/>
            <a:ext cx="720000" cy="24099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非常時だ</a:t>
            </a:r>
          </a:p>
        </p:txBody>
      </p:sp>
      <p:pic>
        <p:nvPicPr>
          <p:cNvPr id="24" name="図 23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D5EAF59B-3AEC-4C37-9A3A-96CB62247D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07" y="6860056"/>
            <a:ext cx="943107" cy="2667372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E60DEB5-099C-4BE5-8D7A-F4333CA07B05}"/>
              </a:ext>
            </a:extLst>
          </p:cNvPr>
          <p:cNvSpPr/>
          <p:nvPr/>
        </p:nvSpPr>
        <p:spPr>
          <a:xfrm>
            <a:off x="2485879" y="5473213"/>
            <a:ext cx="720000" cy="24099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非情です</a:t>
            </a: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FA8F7D86-C8C8-495A-9B3C-A69A695332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0632" y="139148"/>
            <a:ext cx="1297488" cy="9766852"/>
          </a:xfrm>
        </p:spPr>
        <p:txBody>
          <a:bodyPr vert="eaVert">
            <a:noAutofit/>
          </a:bodyPr>
          <a:lstStyle/>
          <a:p>
            <a:pPr algn="l"/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中七のコロナウイルスを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生かして</a:t>
            </a:r>
            <a:b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コロナ感染撲滅の５７５の句（標語）を作ろう</a:t>
            </a: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F3D5D552-91D7-4B0A-8ECB-C9A38194FA77}"/>
              </a:ext>
            </a:extLst>
          </p:cNvPr>
          <p:cNvGrpSpPr/>
          <p:nvPr/>
        </p:nvGrpSpPr>
        <p:grpSpPr>
          <a:xfrm rot="20203305">
            <a:off x="1578016" y="672100"/>
            <a:ext cx="1551890" cy="1563524"/>
            <a:chOff x="-37511" y="106817"/>
            <a:chExt cx="3798829" cy="3827307"/>
          </a:xfrm>
        </p:grpSpPr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3C8A9118-DC19-4E87-8FC7-07E9798DC1B6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02" name="楕円 101">
                <a:extLst>
                  <a:ext uri="{FF2B5EF4-FFF2-40B4-BE49-F238E27FC236}">
                    <a16:creationId xmlns:a16="http://schemas.microsoft.com/office/drawing/2014/main" id="{C2491773-59AE-4A46-9D29-0EDAE3E4DB65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正方形/長方形 102">
                <a:extLst>
                  <a:ext uri="{FF2B5EF4-FFF2-40B4-BE49-F238E27FC236}">
                    <a16:creationId xmlns:a16="http://schemas.microsoft.com/office/drawing/2014/main" id="{B7D7A9DC-62F7-49FF-A495-4B0AD275FA07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A2040819-3E9A-4529-BEB4-56AA2DA657E8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32" name="グループ化 31">
                <a:extLst>
                  <a:ext uri="{FF2B5EF4-FFF2-40B4-BE49-F238E27FC236}">
                    <a16:creationId xmlns:a16="http://schemas.microsoft.com/office/drawing/2014/main" id="{A3D3FAC0-E5A9-40DD-A283-527B68128AB8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00" name="楕円 99">
                  <a:extLst>
                    <a:ext uri="{FF2B5EF4-FFF2-40B4-BE49-F238E27FC236}">
                      <a16:creationId xmlns:a16="http://schemas.microsoft.com/office/drawing/2014/main" id="{CA89BBAF-939A-44C8-A11E-6A69ED0A39E9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1" name="正方形/長方形 100">
                  <a:extLst>
                    <a:ext uri="{FF2B5EF4-FFF2-40B4-BE49-F238E27FC236}">
                      <a16:creationId xmlns:a16="http://schemas.microsoft.com/office/drawing/2014/main" id="{A1CB6F29-6990-4CF6-83AB-AB516528FEDD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" name="グループ化 32">
                <a:extLst>
                  <a:ext uri="{FF2B5EF4-FFF2-40B4-BE49-F238E27FC236}">
                    <a16:creationId xmlns:a16="http://schemas.microsoft.com/office/drawing/2014/main" id="{27177679-E9BC-4A2F-B898-4D3EB842E8A2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98" name="楕円 97">
                  <a:extLst>
                    <a:ext uri="{FF2B5EF4-FFF2-40B4-BE49-F238E27FC236}">
                      <a16:creationId xmlns:a16="http://schemas.microsoft.com/office/drawing/2014/main" id="{2F3EAB8E-8492-456D-A9B6-C3F17EC5959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9" name="正方形/長方形 98">
                  <a:extLst>
                    <a:ext uri="{FF2B5EF4-FFF2-40B4-BE49-F238E27FC236}">
                      <a16:creationId xmlns:a16="http://schemas.microsoft.com/office/drawing/2014/main" id="{901D0B16-5E99-41DF-9806-D321E765743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4" name="グループ化 33">
                <a:extLst>
                  <a:ext uri="{FF2B5EF4-FFF2-40B4-BE49-F238E27FC236}">
                    <a16:creationId xmlns:a16="http://schemas.microsoft.com/office/drawing/2014/main" id="{5D0FB4E9-3301-4553-BC86-FFEFE27CB3E9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96" name="楕円 95">
                  <a:extLst>
                    <a:ext uri="{FF2B5EF4-FFF2-40B4-BE49-F238E27FC236}">
                      <a16:creationId xmlns:a16="http://schemas.microsoft.com/office/drawing/2014/main" id="{FD3D1D9D-B052-4871-A497-EED2DC7AFD1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7" name="正方形/長方形 96">
                  <a:extLst>
                    <a:ext uri="{FF2B5EF4-FFF2-40B4-BE49-F238E27FC236}">
                      <a16:creationId xmlns:a16="http://schemas.microsoft.com/office/drawing/2014/main" id="{7C848604-FAC0-42CF-BDBA-FB2373E89C1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" name="グループ化 34">
                <a:extLst>
                  <a:ext uri="{FF2B5EF4-FFF2-40B4-BE49-F238E27FC236}">
                    <a16:creationId xmlns:a16="http://schemas.microsoft.com/office/drawing/2014/main" id="{27A93FF3-2BC9-4ABD-96E1-80514B15506C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94" name="楕円 93">
                  <a:extLst>
                    <a:ext uri="{FF2B5EF4-FFF2-40B4-BE49-F238E27FC236}">
                      <a16:creationId xmlns:a16="http://schemas.microsoft.com/office/drawing/2014/main" id="{073EA19E-1DB4-4867-9C46-078996F6694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5" name="正方形/長方形 94">
                  <a:extLst>
                    <a:ext uri="{FF2B5EF4-FFF2-40B4-BE49-F238E27FC236}">
                      <a16:creationId xmlns:a16="http://schemas.microsoft.com/office/drawing/2014/main" id="{87D003D2-CBB7-4953-BEA3-82DFDFE15F3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6" name="グループ化 35">
                <a:extLst>
                  <a:ext uri="{FF2B5EF4-FFF2-40B4-BE49-F238E27FC236}">
                    <a16:creationId xmlns:a16="http://schemas.microsoft.com/office/drawing/2014/main" id="{7C915EC1-8514-43B8-8C5C-B55E7C7DCF84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92" name="楕円 91">
                  <a:extLst>
                    <a:ext uri="{FF2B5EF4-FFF2-40B4-BE49-F238E27FC236}">
                      <a16:creationId xmlns:a16="http://schemas.microsoft.com/office/drawing/2014/main" id="{C461A7ED-D1F9-4EA9-B4DD-17ECA7A6D96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3" name="正方形/長方形 92">
                  <a:extLst>
                    <a:ext uri="{FF2B5EF4-FFF2-40B4-BE49-F238E27FC236}">
                      <a16:creationId xmlns:a16="http://schemas.microsoft.com/office/drawing/2014/main" id="{4923D338-8259-47E6-B092-24632F4269F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7" name="グループ化 36">
                <a:extLst>
                  <a:ext uri="{FF2B5EF4-FFF2-40B4-BE49-F238E27FC236}">
                    <a16:creationId xmlns:a16="http://schemas.microsoft.com/office/drawing/2014/main" id="{7E000D4C-8002-4816-986A-AB8800FF21A4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90" name="楕円 89">
                  <a:extLst>
                    <a:ext uri="{FF2B5EF4-FFF2-40B4-BE49-F238E27FC236}">
                      <a16:creationId xmlns:a16="http://schemas.microsoft.com/office/drawing/2014/main" id="{A8224CEF-84C2-4A80-9B58-3358045D3FC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1" name="正方形/長方形 90">
                  <a:extLst>
                    <a:ext uri="{FF2B5EF4-FFF2-40B4-BE49-F238E27FC236}">
                      <a16:creationId xmlns:a16="http://schemas.microsoft.com/office/drawing/2014/main" id="{1425AED9-037A-437E-81E9-8CD8C1B0D9E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8" name="グループ化 37">
                <a:extLst>
                  <a:ext uri="{FF2B5EF4-FFF2-40B4-BE49-F238E27FC236}">
                    <a16:creationId xmlns:a16="http://schemas.microsoft.com/office/drawing/2014/main" id="{D97496DB-9127-4963-9804-E1324A3D406F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88" name="楕円 87">
                  <a:extLst>
                    <a:ext uri="{FF2B5EF4-FFF2-40B4-BE49-F238E27FC236}">
                      <a16:creationId xmlns:a16="http://schemas.microsoft.com/office/drawing/2014/main" id="{D83BB52F-FA9B-4C2A-8A5B-97FB7B4BAC3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9" name="正方形/長方形 88">
                  <a:extLst>
                    <a:ext uri="{FF2B5EF4-FFF2-40B4-BE49-F238E27FC236}">
                      <a16:creationId xmlns:a16="http://schemas.microsoft.com/office/drawing/2014/main" id="{95C01B00-3CAB-47AA-91A5-2427F8295A0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9" name="グループ化 38">
                <a:extLst>
                  <a:ext uri="{FF2B5EF4-FFF2-40B4-BE49-F238E27FC236}">
                    <a16:creationId xmlns:a16="http://schemas.microsoft.com/office/drawing/2014/main" id="{3BD32221-F706-4D1B-AF2F-0CF2AE26CE52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86" name="楕円 85">
                  <a:extLst>
                    <a:ext uri="{FF2B5EF4-FFF2-40B4-BE49-F238E27FC236}">
                      <a16:creationId xmlns:a16="http://schemas.microsoft.com/office/drawing/2014/main" id="{8FDC4237-2F09-4C4F-AEE4-AD53B0405CF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7" name="正方形/長方形 86">
                  <a:extLst>
                    <a:ext uri="{FF2B5EF4-FFF2-40B4-BE49-F238E27FC236}">
                      <a16:creationId xmlns:a16="http://schemas.microsoft.com/office/drawing/2014/main" id="{2997CF81-6BFD-4955-B628-D68FA3135F7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" name="グループ化 39">
                <a:extLst>
                  <a:ext uri="{FF2B5EF4-FFF2-40B4-BE49-F238E27FC236}">
                    <a16:creationId xmlns:a16="http://schemas.microsoft.com/office/drawing/2014/main" id="{E0EAA902-B22C-47E8-8DA0-B9D0F8FC252A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84" name="楕円 83">
                  <a:extLst>
                    <a:ext uri="{FF2B5EF4-FFF2-40B4-BE49-F238E27FC236}">
                      <a16:creationId xmlns:a16="http://schemas.microsoft.com/office/drawing/2014/main" id="{A31C658F-5C0D-489A-8147-51DCC7C4B7F2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5" name="正方形/長方形 84">
                  <a:extLst>
                    <a:ext uri="{FF2B5EF4-FFF2-40B4-BE49-F238E27FC236}">
                      <a16:creationId xmlns:a16="http://schemas.microsoft.com/office/drawing/2014/main" id="{18678236-00BA-48C2-B130-72D32830551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1" name="楕円 40">
                <a:extLst>
                  <a:ext uri="{FF2B5EF4-FFF2-40B4-BE49-F238E27FC236}">
                    <a16:creationId xmlns:a16="http://schemas.microsoft.com/office/drawing/2014/main" id="{57F20980-81A2-4CE3-B4E5-508617177ABB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6BEE9A60-071D-4943-9313-0BC19E6DDB6D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楕円 42">
                <a:extLst>
                  <a:ext uri="{FF2B5EF4-FFF2-40B4-BE49-F238E27FC236}">
                    <a16:creationId xmlns:a16="http://schemas.microsoft.com/office/drawing/2014/main" id="{CA6EB6CA-FB19-4EE9-8F8B-6301C3B243E1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楕円 43">
                <a:extLst>
                  <a:ext uri="{FF2B5EF4-FFF2-40B4-BE49-F238E27FC236}">
                    <a16:creationId xmlns:a16="http://schemas.microsoft.com/office/drawing/2014/main" id="{3673194E-A935-4F20-B6A9-DCD570BC5C5E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37F1A977-D2EE-4044-AB1D-7F12997225EE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楕円 45">
                <a:extLst>
                  <a:ext uri="{FF2B5EF4-FFF2-40B4-BE49-F238E27FC236}">
                    <a16:creationId xmlns:a16="http://schemas.microsoft.com/office/drawing/2014/main" id="{2A29C915-433C-43BD-BC05-89381DF86AD1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楕円 46">
                <a:extLst>
                  <a:ext uri="{FF2B5EF4-FFF2-40B4-BE49-F238E27FC236}">
                    <a16:creationId xmlns:a16="http://schemas.microsoft.com/office/drawing/2014/main" id="{406D058A-F7ED-43F9-AA83-D04545004A94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楕円 47">
                <a:extLst>
                  <a:ext uri="{FF2B5EF4-FFF2-40B4-BE49-F238E27FC236}">
                    <a16:creationId xmlns:a16="http://schemas.microsoft.com/office/drawing/2014/main" id="{EB9965F1-1C9F-4EB7-AB07-F652F9D6B037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楕円 48">
                <a:extLst>
                  <a:ext uri="{FF2B5EF4-FFF2-40B4-BE49-F238E27FC236}">
                    <a16:creationId xmlns:a16="http://schemas.microsoft.com/office/drawing/2014/main" id="{FD12D905-F536-4F23-8177-76AFA386B9F9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楕円 49">
                <a:extLst>
                  <a:ext uri="{FF2B5EF4-FFF2-40B4-BE49-F238E27FC236}">
                    <a16:creationId xmlns:a16="http://schemas.microsoft.com/office/drawing/2014/main" id="{7C6AECCC-2691-48D2-8D25-93724B6ED0FA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楕円 50">
                <a:extLst>
                  <a:ext uri="{FF2B5EF4-FFF2-40B4-BE49-F238E27FC236}">
                    <a16:creationId xmlns:a16="http://schemas.microsoft.com/office/drawing/2014/main" id="{6C41EFE0-9D50-4616-977C-1850AF4BDCF7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楕円 51">
                <a:extLst>
                  <a:ext uri="{FF2B5EF4-FFF2-40B4-BE49-F238E27FC236}">
                    <a16:creationId xmlns:a16="http://schemas.microsoft.com/office/drawing/2014/main" id="{B7FA4E4F-C643-48ED-BF50-6FAA523D330C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楕円 52">
                <a:extLst>
                  <a:ext uri="{FF2B5EF4-FFF2-40B4-BE49-F238E27FC236}">
                    <a16:creationId xmlns:a16="http://schemas.microsoft.com/office/drawing/2014/main" id="{5D6ECBAF-986A-4CE8-BDC4-438FB9806781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楕円 53">
                <a:extLst>
                  <a:ext uri="{FF2B5EF4-FFF2-40B4-BE49-F238E27FC236}">
                    <a16:creationId xmlns:a16="http://schemas.microsoft.com/office/drawing/2014/main" id="{4E7F6BF4-67A9-4974-B57E-767AD0993997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楕円 54">
                <a:extLst>
                  <a:ext uri="{FF2B5EF4-FFF2-40B4-BE49-F238E27FC236}">
                    <a16:creationId xmlns:a16="http://schemas.microsoft.com/office/drawing/2014/main" id="{82959DD1-3280-4BE8-ACFE-8BA5812FCB3C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楕円 55">
                <a:extLst>
                  <a:ext uri="{FF2B5EF4-FFF2-40B4-BE49-F238E27FC236}">
                    <a16:creationId xmlns:a16="http://schemas.microsoft.com/office/drawing/2014/main" id="{01D4FFEA-4713-494C-A401-6735178DC948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楕円 56">
                <a:extLst>
                  <a:ext uri="{FF2B5EF4-FFF2-40B4-BE49-F238E27FC236}">
                    <a16:creationId xmlns:a16="http://schemas.microsoft.com/office/drawing/2014/main" id="{D46961EC-A3FD-4448-9784-46EEF7F6BC65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楕円 57">
                <a:extLst>
                  <a:ext uri="{FF2B5EF4-FFF2-40B4-BE49-F238E27FC236}">
                    <a16:creationId xmlns:a16="http://schemas.microsoft.com/office/drawing/2014/main" id="{885DA207-0A4D-48FE-B8D1-238074E4B7A2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" name="楕円 58">
                <a:extLst>
                  <a:ext uri="{FF2B5EF4-FFF2-40B4-BE49-F238E27FC236}">
                    <a16:creationId xmlns:a16="http://schemas.microsoft.com/office/drawing/2014/main" id="{084C406E-89C4-452B-88FD-119BFFF19E52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60" name="グループ化 59">
                <a:extLst>
                  <a:ext uri="{FF2B5EF4-FFF2-40B4-BE49-F238E27FC236}">
                    <a16:creationId xmlns:a16="http://schemas.microsoft.com/office/drawing/2014/main" id="{9F74E21E-986F-4B1F-9A5B-C63987C71914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82" name="楕円 81">
                  <a:extLst>
                    <a:ext uri="{FF2B5EF4-FFF2-40B4-BE49-F238E27FC236}">
                      <a16:creationId xmlns:a16="http://schemas.microsoft.com/office/drawing/2014/main" id="{940C7118-4688-46CF-B67C-DF01F1ADF1E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3" name="正方形/長方形 82">
                  <a:extLst>
                    <a:ext uri="{FF2B5EF4-FFF2-40B4-BE49-F238E27FC236}">
                      <a16:creationId xmlns:a16="http://schemas.microsoft.com/office/drawing/2014/main" id="{167FD171-6EC1-49A3-895F-C4FEE043501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1" name="グループ化 60">
                <a:extLst>
                  <a:ext uri="{FF2B5EF4-FFF2-40B4-BE49-F238E27FC236}">
                    <a16:creationId xmlns:a16="http://schemas.microsoft.com/office/drawing/2014/main" id="{E4CC31C1-094B-475D-8041-0FDF47198BF7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80" name="楕円 79">
                  <a:extLst>
                    <a:ext uri="{FF2B5EF4-FFF2-40B4-BE49-F238E27FC236}">
                      <a16:creationId xmlns:a16="http://schemas.microsoft.com/office/drawing/2014/main" id="{9B6FFE80-D0CC-4EF6-9B84-EAD80E24D52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" name="正方形/長方形 80">
                  <a:extLst>
                    <a:ext uri="{FF2B5EF4-FFF2-40B4-BE49-F238E27FC236}">
                      <a16:creationId xmlns:a16="http://schemas.microsoft.com/office/drawing/2014/main" id="{37B2846D-12CF-4384-B3AD-5EAC4CCFDF1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" name="グループ化 61">
                <a:extLst>
                  <a:ext uri="{FF2B5EF4-FFF2-40B4-BE49-F238E27FC236}">
                    <a16:creationId xmlns:a16="http://schemas.microsoft.com/office/drawing/2014/main" id="{577AAA64-F77E-4543-BAA2-87DA1B6C2710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78" name="楕円 77">
                  <a:extLst>
                    <a:ext uri="{FF2B5EF4-FFF2-40B4-BE49-F238E27FC236}">
                      <a16:creationId xmlns:a16="http://schemas.microsoft.com/office/drawing/2014/main" id="{9FDF9A55-1917-4912-A1E5-F3D33B59416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" name="正方形/長方形 78">
                  <a:extLst>
                    <a:ext uri="{FF2B5EF4-FFF2-40B4-BE49-F238E27FC236}">
                      <a16:creationId xmlns:a16="http://schemas.microsoft.com/office/drawing/2014/main" id="{C993E002-AD84-48DD-A71C-AC37B5424A6E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3" name="グループ化 62">
                <a:extLst>
                  <a:ext uri="{FF2B5EF4-FFF2-40B4-BE49-F238E27FC236}">
                    <a16:creationId xmlns:a16="http://schemas.microsoft.com/office/drawing/2014/main" id="{A0FFD8A7-C47D-40B6-8DD3-EB09C9A8A1EF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76" name="楕円 75">
                  <a:extLst>
                    <a:ext uri="{FF2B5EF4-FFF2-40B4-BE49-F238E27FC236}">
                      <a16:creationId xmlns:a16="http://schemas.microsoft.com/office/drawing/2014/main" id="{CBCFEE62-3A66-4469-ADA8-EAAAFC152CB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" name="正方形/長方形 76">
                  <a:extLst>
                    <a:ext uri="{FF2B5EF4-FFF2-40B4-BE49-F238E27FC236}">
                      <a16:creationId xmlns:a16="http://schemas.microsoft.com/office/drawing/2014/main" id="{1A428154-8429-4A4C-9601-A49B4ED4D8E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4" name="グループ化 63">
                <a:extLst>
                  <a:ext uri="{FF2B5EF4-FFF2-40B4-BE49-F238E27FC236}">
                    <a16:creationId xmlns:a16="http://schemas.microsoft.com/office/drawing/2014/main" id="{B94F0E52-A8F7-4E5F-B3AE-0C26B11A9528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74" name="楕円 73">
                  <a:extLst>
                    <a:ext uri="{FF2B5EF4-FFF2-40B4-BE49-F238E27FC236}">
                      <a16:creationId xmlns:a16="http://schemas.microsoft.com/office/drawing/2014/main" id="{33591EC7-D57C-425F-8DCC-FECD3A03039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" name="正方形/長方形 74">
                  <a:extLst>
                    <a:ext uri="{FF2B5EF4-FFF2-40B4-BE49-F238E27FC236}">
                      <a16:creationId xmlns:a16="http://schemas.microsoft.com/office/drawing/2014/main" id="{BEBDF1F6-05BC-446F-9AC6-BF010438D9B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5" name="グループ化 64">
                <a:extLst>
                  <a:ext uri="{FF2B5EF4-FFF2-40B4-BE49-F238E27FC236}">
                    <a16:creationId xmlns:a16="http://schemas.microsoft.com/office/drawing/2014/main" id="{7D4DBD31-37F7-45B3-B46A-607A503A69F0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72" name="楕円 71">
                  <a:extLst>
                    <a:ext uri="{FF2B5EF4-FFF2-40B4-BE49-F238E27FC236}">
                      <a16:creationId xmlns:a16="http://schemas.microsoft.com/office/drawing/2014/main" id="{663A588E-7E7C-4DB8-BDB6-FA1C37F0EA0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" name="正方形/長方形 72">
                  <a:extLst>
                    <a:ext uri="{FF2B5EF4-FFF2-40B4-BE49-F238E27FC236}">
                      <a16:creationId xmlns:a16="http://schemas.microsoft.com/office/drawing/2014/main" id="{71D35124-0CE7-4809-B79D-E7FFB8413D6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6" name="楕円 65">
                <a:extLst>
                  <a:ext uri="{FF2B5EF4-FFF2-40B4-BE49-F238E27FC236}">
                    <a16:creationId xmlns:a16="http://schemas.microsoft.com/office/drawing/2014/main" id="{2AA88A64-976B-45DF-AE3B-5D84885D8853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楕円 66">
                <a:extLst>
                  <a:ext uri="{FF2B5EF4-FFF2-40B4-BE49-F238E27FC236}">
                    <a16:creationId xmlns:a16="http://schemas.microsoft.com/office/drawing/2014/main" id="{9BCB93DC-1716-42E4-B6F5-0392E2A739CE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楕円 67">
                <a:extLst>
                  <a:ext uri="{FF2B5EF4-FFF2-40B4-BE49-F238E27FC236}">
                    <a16:creationId xmlns:a16="http://schemas.microsoft.com/office/drawing/2014/main" id="{F82AC56A-7680-4FB9-94EF-78F4672F7687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月 68">
                <a:extLst>
                  <a:ext uri="{FF2B5EF4-FFF2-40B4-BE49-F238E27FC236}">
                    <a16:creationId xmlns:a16="http://schemas.microsoft.com/office/drawing/2014/main" id="{47C4A8E2-8988-4F07-AA0E-CED35C43903D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アーチ 69">
                <a:extLst>
                  <a:ext uri="{FF2B5EF4-FFF2-40B4-BE49-F238E27FC236}">
                    <a16:creationId xmlns:a16="http://schemas.microsoft.com/office/drawing/2014/main" id="{B445F270-CA18-467B-A7CF-3DFC50D4E7F8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アーチ 70">
                <a:extLst>
                  <a:ext uri="{FF2B5EF4-FFF2-40B4-BE49-F238E27FC236}">
                    <a16:creationId xmlns:a16="http://schemas.microsoft.com/office/drawing/2014/main" id="{95159614-29B6-437A-B1AB-B496B0B70951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2D858C3F-3D37-4403-8986-658462069923}"/>
              </a:ext>
            </a:extLst>
          </p:cNvPr>
          <p:cNvGrpSpPr/>
          <p:nvPr/>
        </p:nvGrpSpPr>
        <p:grpSpPr>
          <a:xfrm rot="752469">
            <a:off x="166240" y="2461836"/>
            <a:ext cx="2174982" cy="2191287"/>
            <a:chOff x="-37511" y="106817"/>
            <a:chExt cx="3798829" cy="3827307"/>
          </a:xfrm>
        </p:grpSpPr>
        <p:grpSp>
          <p:nvGrpSpPr>
            <p:cNvPr id="105" name="グループ化 104">
              <a:extLst>
                <a:ext uri="{FF2B5EF4-FFF2-40B4-BE49-F238E27FC236}">
                  <a16:creationId xmlns:a16="http://schemas.microsoft.com/office/drawing/2014/main" id="{CB99A6B9-19AB-4D48-8AFE-E10434EAF2F9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77" name="楕円 176">
                <a:extLst>
                  <a:ext uri="{FF2B5EF4-FFF2-40B4-BE49-F238E27FC236}">
                    <a16:creationId xmlns:a16="http://schemas.microsoft.com/office/drawing/2014/main" id="{42051E06-048C-4943-A618-E7B58374FDA5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8" name="正方形/長方形 177">
                <a:extLst>
                  <a:ext uri="{FF2B5EF4-FFF2-40B4-BE49-F238E27FC236}">
                    <a16:creationId xmlns:a16="http://schemas.microsoft.com/office/drawing/2014/main" id="{CF9C7BC2-18EC-4997-A639-36A4F02DCB93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6" name="グループ化 105">
              <a:extLst>
                <a:ext uri="{FF2B5EF4-FFF2-40B4-BE49-F238E27FC236}">
                  <a16:creationId xmlns:a16="http://schemas.microsoft.com/office/drawing/2014/main" id="{6C4DA836-991B-478A-A5BF-71480B4B10AC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107" name="グループ化 106">
                <a:extLst>
                  <a:ext uri="{FF2B5EF4-FFF2-40B4-BE49-F238E27FC236}">
                    <a16:creationId xmlns:a16="http://schemas.microsoft.com/office/drawing/2014/main" id="{ED035FC5-FC63-4248-9F39-C69E53BF35F8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175" name="楕円 174">
                  <a:extLst>
                    <a:ext uri="{FF2B5EF4-FFF2-40B4-BE49-F238E27FC236}">
                      <a16:creationId xmlns:a16="http://schemas.microsoft.com/office/drawing/2014/main" id="{D5981C2D-B04F-4A96-8CE0-2926BC8696A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6" name="正方形/長方形 175">
                  <a:extLst>
                    <a:ext uri="{FF2B5EF4-FFF2-40B4-BE49-F238E27FC236}">
                      <a16:creationId xmlns:a16="http://schemas.microsoft.com/office/drawing/2014/main" id="{D65A0C26-313D-46F4-BD04-91D828B2FB9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8" name="グループ化 107">
                <a:extLst>
                  <a:ext uri="{FF2B5EF4-FFF2-40B4-BE49-F238E27FC236}">
                    <a16:creationId xmlns:a16="http://schemas.microsoft.com/office/drawing/2014/main" id="{BD786C03-9C70-45C4-AB87-15A976E732BF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173" name="楕円 172">
                  <a:extLst>
                    <a:ext uri="{FF2B5EF4-FFF2-40B4-BE49-F238E27FC236}">
                      <a16:creationId xmlns:a16="http://schemas.microsoft.com/office/drawing/2014/main" id="{C8A090DB-5B29-489A-8161-FEB44760268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4" name="正方形/長方形 173">
                  <a:extLst>
                    <a:ext uri="{FF2B5EF4-FFF2-40B4-BE49-F238E27FC236}">
                      <a16:creationId xmlns:a16="http://schemas.microsoft.com/office/drawing/2014/main" id="{D2B3184D-6E66-4769-AA84-20B4403296E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9" name="グループ化 108">
                <a:extLst>
                  <a:ext uri="{FF2B5EF4-FFF2-40B4-BE49-F238E27FC236}">
                    <a16:creationId xmlns:a16="http://schemas.microsoft.com/office/drawing/2014/main" id="{FBD99F09-236D-496B-959D-06F7B17FF02D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171" name="楕円 170">
                  <a:extLst>
                    <a:ext uri="{FF2B5EF4-FFF2-40B4-BE49-F238E27FC236}">
                      <a16:creationId xmlns:a16="http://schemas.microsoft.com/office/drawing/2014/main" id="{25160004-25BE-4C7A-A874-E5BC0470284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2" name="正方形/長方形 171">
                  <a:extLst>
                    <a:ext uri="{FF2B5EF4-FFF2-40B4-BE49-F238E27FC236}">
                      <a16:creationId xmlns:a16="http://schemas.microsoft.com/office/drawing/2014/main" id="{D3278821-2644-477F-AB59-B689B74DC3D4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0" name="グループ化 109">
                <a:extLst>
                  <a:ext uri="{FF2B5EF4-FFF2-40B4-BE49-F238E27FC236}">
                    <a16:creationId xmlns:a16="http://schemas.microsoft.com/office/drawing/2014/main" id="{3D788ACE-6526-41F2-8850-8F8B1C093E90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169" name="楕円 168">
                  <a:extLst>
                    <a:ext uri="{FF2B5EF4-FFF2-40B4-BE49-F238E27FC236}">
                      <a16:creationId xmlns:a16="http://schemas.microsoft.com/office/drawing/2014/main" id="{C1ECB061-1E40-4F50-82A9-1263640DC463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0" name="正方形/長方形 169">
                  <a:extLst>
                    <a:ext uri="{FF2B5EF4-FFF2-40B4-BE49-F238E27FC236}">
                      <a16:creationId xmlns:a16="http://schemas.microsoft.com/office/drawing/2014/main" id="{A39A3F8A-4162-4369-9B7A-7B8E768B58D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1" name="グループ化 110">
                <a:extLst>
                  <a:ext uri="{FF2B5EF4-FFF2-40B4-BE49-F238E27FC236}">
                    <a16:creationId xmlns:a16="http://schemas.microsoft.com/office/drawing/2014/main" id="{03ABC639-9362-4724-B83B-146C9D4CBBB9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167" name="楕円 166">
                  <a:extLst>
                    <a:ext uri="{FF2B5EF4-FFF2-40B4-BE49-F238E27FC236}">
                      <a16:creationId xmlns:a16="http://schemas.microsoft.com/office/drawing/2014/main" id="{FC722AAA-0551-45BE-A03D-DBEE443130E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8" name="正方形/長方形 167">
                  <a:extLst>
                    <a:ext uri="{FF2B5EF4-FFF2-40B4-BE49-F238E27FC236}">
                      <a16:creationId xmlns:a16="http://schemas.microsoft.com/office/drawing/2014/main" id="{44882CA8-88E8-493D-A9DF-DE9D099EF43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2" name="グループ化 111">
                <a:extLst>
                  <a:ext uri="{FF2B5EF4-FFF2-40B4-BE49-F238E27FC236}">
                    <a16:creationId xmlns:a16="http://schemas.microsoft.com/office/drawing/2014/main" id="{B090C4AB-C512-405A-8CC7-37815D118666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165" name="楕円 164">
                  <a:extLst>
                    <a:ext uri="{FF2B5EF4-FFF2-40B4-BE49-F238E27FC236}">
                      <a16:creationId xmlns:a16="http://schemas.microsoft.com/office/drawing/2014/main" id="{DEAC5A97-38AA-4B3A-BCE3-12DB3AF208A4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6" name="正方形/長方形 165">
                  <a:extLst>
                    <a:ext uri="{FF2B5EF4-FFF2-40B4-BE49-F238E27FC236}">
                      <a16:creationId xmlns:a16="http://schemas.microsoft.com/office/drawing/2014/main" id="{170D14A6-D608-49D3-869E-102837F1F7C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3" name="グループ化 112">
                <a:extLst>
                  <a:ext uri="{FF2B5EF4-FFF2-40B4-BE49-F238E27FC236}">
                    <a16:creationId xmlns:a16="http://schemas.microsoft.com/office/drawing/2014/main" id="{807839E0-4D8E-47A6-9D3F-67C3EDEDD764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163" name="楕円 162">
                  <a:extLst>
                    <a:ext uri="{FF2B5EF4-FFF2-40B4-BE49-F238E27FC236}">
                      <a16:creationId xmlns:a16="http://schemas.microsoft.com/office/drawing/2014/main" id="{19946D00-30C7-4AD3-9143-82757777CE1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4" name="正方形/長方形 163">
                  <a:extLst>
                    <a:ext uri="{FF2B5EF4-FFF2-40B4-BE49-F238E27FC236}">
                      <a16:creationId xmlns:a16="http://schemas.microsoft.com/office/drawing/2014/main" id="{696A74AD-E735-435A-88B5-39450B5FB2B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4" name="グループ化 113">
                <a:extLst>
                  <a:ext uri="{FF2B5EF4-FFF2-40B4-BE49-F238E27FC236}">
                    <a16:creationId xmlns:a16="http://schemas.microsoft.com/office/drawing/2014/main" id="{F5503ECD-E72E-4EF0-AF14-87790F9FA2FD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161" name="楕円 160">
                  <a:extLst>
                    <a:ext uri="{FF2B5EF4-FFF2-40B4-BE49-F238E27FC236}">
                      <a16:creationId xmlns:a16="http://schemas.microsoft.com/office/drawing/2014/main" id="{7095B1CE-0D32-47CF-BE2D-8FAF32451AC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2" name="正方形/長方形 161">
                  <a:extLst>
                    <a:ext uri="{FF2B5EF4-FFF2-40B4-BE49-F238E27FC236}">
                      <a16:creationId xmlns:a16="http://schemas.microsoft.com/office/drawing/2014/main" id="{8E5DE231-5961-4E95-8446-2D753B76895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15" name="グループ化 114">
                <a:extLst>
                  <a:ext uri="{FF2B5EF4-FFF2-40B4-BE49-F238E27FC236}">
                    <a16:creationId xmlns:a16="http://schemas.microsoft.com/office/drawing/2014/main" id="{A42AE0DF-E874-4891-B7FC-3C92E8432CC3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159" name="楕円 158">
                  <a:extLst>
                    <a:ext uri="{FF2B5EF4-FFF2-40B4-BE49-F238E27FC236}">
                      <a16:creationId xmlns:a16="http://schemas.microsoft.com/office/drawing/2014/main" id="{F77120D2-46A6-4856-AF39-FD632400155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0" name="正方形/長方形 159">
                  <a:extLst>
                    <a:ext uri="{FF2B5EF4-FFF2-40B4-BE49-F238E27FC236}">
                      <a16:creationId xmlns:a16="http://schemas.microsoft.com/office/drawing/2014/main" id="{8A3694A2-BA42-4DB2-BDB5-3E312B0E05B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16" name="楕円 115">
                <a:extLst>
                  <a:ext uri="{FF2B5EF4-FFF2-40B4-BE49-F238E27FC236}">
                    <a16:creationId xmlns:a16="http://schemas.microsoft.com/office/drawing/2014/main" id="{19259429-AC1C-4C56-B0F4-C3BAF0B996B7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" name="楕円 116">
                <a:extLst>
                  <a:ext uri="{FF2B5EF4-FFF2-40B4-BE49-F238E27FC236}">
                    <a16:creationId xmlns:a16="http://schemas.microsoft.com/office/drawing/2014/main" id="{04BE93F9-B4B6-4C64-ACAE-1F37A3670C53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" name="楕円 117">
                <a:extLst>
                  <a:ext uri="{FF2B5EF4-FFF2-40B4-BE49-F238E27FC236}">
                    <a16:creationId xmlns:a16="http://schemas.microsoft.com/office/drawing/2014/main" id="{EF2E5C37-3920-4506-A7E4-A5F241B87DC4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9" name="楕円 118">
                <a:extLst>
                  <a:ext uri="{FF2B5EF4-FFF2-40B4-BE49-F238E27FC236}">
                    <a16:creationId xmlns:a16="http://schemas.microsoft.com/office/drawing/2014/main" id="{6C12C9C6-33ED-4666-BAD9-B153817BF534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0" name="楕円 119">
                <a:extLst>
                  <a:ext uri="{FF2B5EF4-FFF2-40B4-BE49-F238E27FC236}">
                    <a16:creationId xmlns:a16="http://schemas.microsoft.com/office/drawing/2014/main" id="{4765ADD0-1EDB-4518-999A-B6D6329039D7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1" name="楕円 120">
                <a:extLst>
                  <a:ext uri="{FF2B5EF4-FFF2-40B4-BE49-F238E27FC236}">
                    <a16:creationId xmlns:a16="http://schemas.microsoft.com/office/drawing/2014/main" id="{73BE7164-75B8-4432-B894-08CE5F800808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2" name="楕円 121">
                <a:extLst>
                  <a:ext uri="{FF2B5EF4-FFF2-40B4-BE49-F238E27FC236}">
                    <a16:creationId xmlns:a16="http://schemas.microsoft.com/office/drawing/2014/main" id="{F7364996-C168-4BEE-B779-08217D6CAE26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3" name="楕円 122">
                <a:extLst>
                  <a:ext uri="{FF2B5EF4-FFF2-40B4-BE49-F238E27FC236}">
                    <a16:creationId xmlns:a16="http://schemas.microsoft.com/office/drawing/2014/main" id="{247A92CD-0A76-473F-9722-E07403F851A2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楕円 123">
                <a:extLst>
                  <a:ext uri="{FF2B5EF4-FFF2-40B4-BE49-F238E27FC236}">
                    <a16:creationId xmlns:a16="http://schemas.microsoft.com/office/drawing/2014/main" id="{BB2A4281-95C2-4BD3-944D-3CBFB49F0D67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" name="楕円 124">
                <a:extLst>
                  <a:ext uri="{FF2B5EF4-FFF2-40B4-BE49-F238E27FC236}">
                    <a16:creationId xmlns:a16="http://schemas.microsoft.com/office/drawing/2014/main" id="{89106455-9F53-43AB-A381-36BA36DDD341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6" name="楕円 125">
                <a:extLst>
                  <a:ext uri="{FF2B5EF4-FFF2-40B4-BE49-F238E27FC236}">
                    <a16:creationId xmlns:a16="http://schemas.microsoft.com/office/drawing/2014/main" id="{5B3E9EC8-DFBB-4D9A-AA7A-81CC1088F665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7" name="楕円 126">
                <a:extLst>
                  <a:ext uri="{FF2B5EF4-FFF2-40B4-BE49-F238E27FC236}">
                    <a16:creationId xmlns:a16="http://schemas.microsoft.com/office/drawing/2014/main" id="{AFB74111-9ABF-4355-8A18-E0675B3DFD50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8" name="楕円 127">
                <a:extLst>
                  <a:ext uri="{FF2B5EF4-FFF2-40B4-BE49-F238E27FC236}">
                    <a16:creationId xmlns:a16="http://schemas.microsoft.com/office/drawing/2014/main" id="{FFE1EBAD-AD2D-407B-8FD5-AFD12A61D855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9" name="楕円 128">
                <a:extLst>
                  <a:ext uri="{FF2B5EF4-FFF2-40B4-BE49-F238E27FC236}">
                    <a16:creationId xmlns:a16="http://schemas.microsoft.com/office/drawing/2014/main" id="{2EE50DD5-ADEE-4D47-ADC6-0BBCCC0B6F75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0" name="楕円 129">
                <a:extLst>
                  <a:ext uri="{FF2B5EF4-FFF2-40B4-BE49-F238E27FC236}">
                    <a16:creationId xmlns:a16="http://schemas.microsoft.com/office/drawing/2014/main" id="{993AA938-0F8F-4F77-9BBD-C28CFD9CDDA9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1" name="楕円 130">
                <a:extLst>
                  <a:ext uri="{FF2B5EF4-FFF2-40B4-BE49-F238E27FC236}">
                    <a16:creationId xmlns:a16="http://schemas.microsoft.com/office/drawing/2014/main" id="{73E74B82-F092-423E-85B7-FB0F555C81CC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2" name="楕円 131">
                <a:extLst>
                  <a:ext uri="{FF2B5EF4-FFF2-40B4-BE49-F238E27FC236}">
                    <a16:creationId xmlns:a16="http://schemas.microsoft.com/office/drawing/2014/main" id="{1D34931E-2040-4DE7-950D-F6272AC25BA7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3" name="楕円 132">
                <a:extLst>
                  <a:ext uri="{FF2B5EF4-FFF2-40B4-BE49-F238E27FC236}">
                    <a16:creationId xmlns:a16="http://schemas.microsoft.com/office/drawing/2014/main" id="{94471051-400E-495A-A872-6C8FE0C95034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4" name="楕円 133">
                <a:extLst>
                  <a:ext uri="{FF2B5EF4-FFF2-40B4-BE49-F238E27FC236}">
                    <a16:creationId xmlns:a16="http://schemas.microsoft.com/office/drawing/2014/main" id="{179538B7-E6D9-4F84-AC62-AB5EC811419E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35" name="グループ化 134">
                <a:extLst>
                  <a:ext uri="{FF2B5EF4-FFF2-40B4-BE49-F238E27FC236}">
                    <a16:creationId xmlns:a16="http://schemas.microsoft.com/office/drawing/2014/main" id="{A76CBC0E-8E3E-4392-A317-F5C2E99B873C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157" name="楕円 156">
                  <a:extLst>
                    <a:ext uri="{FF2B5EF4-FFF2-40B4-BE49-F238E27FC236}">
                      <a16:creationId xmlns:a16="http://schemas.microsoft.com/office/drawing/2014/main" id="{85AA11AF-BE30-4569-86C1-3BA5C1E46DC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8" name="正方形/長方形 157">
                  <a:extLst>
                    <a:ext uri="{FF2B5EF4-FFF2-40B4-BE49-F238E27FC236}">
                      <a16:creationId xmlns:a16="http://schemas.microsoft.com/office/drawing/2014/main" id="{5D3B4F4A-A96C-4BF8-B3C6-C59AFD1545FB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6" name="グループ化 135">
                <a:extLst>
                  <a:ext uri="{FF2B5EF4-FFF2-40B4-BE49-F238E27FC236}">
                    <a16:creationId xmlns:a16="http://schemas.microsoft.com/office/drawing/2014/main" id="{9F19490B-BB56-4710-9CB9-3431136A4918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155" name="楕円 154">
                  <a:extLst>
                    <a:ext uri="{FF2B5EF4-FFF2-40B4-BE49-F238E27FC236}">
                      <a16:creationId xmlns:a16="http://schemas.microsoft.com/office/drawing/2014/main" id="{6CEDCD06-A754-4720-BB2D-DE41219A8BA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6" name="正方形/長方形 155">
                  <a:extLst>
                    <a:ext uri="{FF2B5EF4-FFF2-40B4-BE49-F238E27FC236}">
                      <a16:creationId xmlns:a16="http://schemas.microsoft.com/office/drawing/2014/main" id="{4BAD236E-9949-414C-97D7-A439986E56C8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7" name="グループ化 136">
                <a:extLst>
                  <a:ext uri="{FF2B5EF4-FFF2-40B4-BE49-F238E27FC236}">
                    <a16:creationId xmlns:a16="http://schemas.microsoft.com/office/drawing/2014/main" id="{39619D0B-0BB0-4423-94BA-099C5FE37D6C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153" name="楕円 152">
                  <a:extLst>
                    <a:ext uri="{FF2B5EF4-FFF2-40B4-BE49-F238E27FC236}">
                      <a16:creationId xmlns:a16="http://schemas.microsoft.com/office/drawing/2014/main" id="{A341712F-28DD-416A-AD33-A9B7F1AA19AB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4" name="正方形/長方形 153">
                  <a:extLst>
                    <a:ext uri="{FF2B5EF4-FFF2-40B4-BE49-F238E27FC236}">
                      <a16:creationId xmlns:a16="http://schemas.microsoft.com/office/drawing/2014/main" id="{F970152B-8D4D-468F-AB49-F08F66AEB8E7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8" name="グループ化 137">
                <a:extLst>
                  <a:ext uri="{FF2B5EF4-FFF2-40B4-BE49-F238E27FC236}">
                    <a16:creationId xmlns:a16="http://schemas.microsoft.com/office/drawing/2014/main" id="{09AB8987-EAD3-4F20-BC09-60BF2A9497B6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151" name="楕円 150">
                  <a:extLst>
                    <a:ext uri="{FF2B5EF4-FFF2-40B4-BE49-F238E27FC236}">
                      <a16:creationId xmlns:a16="http://schemas.microsoft.com/office/drawing/2014/main" id="{C21EE968-D3C7-45F4-BA91-E51E0F25290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2" name="正方形/長方形 151">
                  <a:extLst>
                    <a:ext uri="{FF2B5EF4-FFF2-40B4-BE49-F238E27FC236}">
                      <a16:creationId xmlns:a16="http://schemas.microsoft.com/office/drawing/2014/main" id="{FD97AB7E-B5AB-4AE4-B61A-6E1EFB7372C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9" name="グループ化 138">
                <a:extLst>
                  <a:ext uri="{FF2B5EF4-FFF2-40B4-BE49-F238E27FC236}">
                    <a16:creationId xmlns:a16="http://schemas.microsoft.com/office/drawing/2014/main" id="{3202B9F8-8E18-4E76-9DDC-52878F2F4633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149" name="楕円 148">
                  <a:extLst>
                    <a:ext uri="{FF2B5EF4-FFF2-40B4-BE49-F238E27FC236}">
                      <a16:creationId xmlns:a16="http://schemas.microsoft.com/office/drawing/2014/main" id="{63939ABE-268B-4FD0-BA04-FB2510786D6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0" name="正方形/長方形 149">
                  <a:extLst>
                    <a:ext uri="{FF2B5EF4-FFF2-40B4-BE49-F238E27FC236}">
                      <a16:creationId xmlns:a16="http://schemas.microsoft.com/office/drawing/2014/main" id="{DFCD92C1-8E87-40C3-993C-78D407272F7A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0" name="グループ化 139">
                <a:extLst>
                  <a:ext uri="{FF2B5EF4-FFF2-40B4-BE49-F238E27FC236}">
                    <a16:creationId xmlns:a16="http://schemas.microsoft.com/office/drawing/2014/main" id="{E59862A3-5088-4186-B2DE-61A45A84B6F7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147" name="楕円 146">
                  <a:extLst>
                    <a:ext uri="{FF2B5EF4-FFF2-40B4-BE49-F238E27FC236}">
                      <a16:creationId xmlns:a16="http://schemas.microsoft.com/office/drawing/2014/main" id="{482C3651-8FB4-43FC-B336-C3755DDABEB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8" name="正方形/長方形 147">
                  <a:extLst>
                    <a:ext uri="{FF2B5EF4-FFF2-40B4-BE49-F238E27FC236}">
                      <a16:creationId xmlns:a16="http://schemas.microsoft.com/office/drawing/2014/main" id="{66766CA1-7DD6-434F-8B4A-EC2FFD515A8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41" name="楕円 140">
                <a:extLst>
                  <a:ext uri="{FF2B5EF4-FFF2-40B4-BE49-F238E27FC236}">
                    <a16:creationId xmlns:a16="http://schemas.microsoft.com/office/drawing/2014/main" id="{B44F5F06-E7E4-4BE0-9F9C-40ECF5762A79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2" name="楕円 141">
                <a:extLst>
                  <a:ext uri="{FF2B5EF4-FFF2-40B4-BE49-F238E27FC236}">
                    <a16:creationId xmlns:a16="http://schemas.microsoft.com/office/drawing/2014/main" id="{CAED6EB6-F119-4125-9FED-488B77AC785E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" name="楕円 142">
                <a:extLst>
                  <a:ext uri="{FF2B5EF4-FFF2-40B4-BE49-F238E27FC236}">
                    <a16:creationId xmlns:a16="http://schemas.microsoft.com/office/drawing/2014/main" id="{DEEEA9EA-83B7-4744-8417-8514ACD70D3C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" name="月 143">
                <a:extLst>
                  <a:ext uri="{FF2B5EF4-FFF2-40B4-BE49-F238E27FC236}">
                    <a16:creationId xmlns:a16="http://schemas.microsoft.com/office/drawing/2014/main" id="{64A65E1F-30E8-470E-B54A-BE9B8BFAFA45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" name="アーチ 144">
                <a:extLst>
                  <a:ext uri="{FF2B5EF4-FFF2-40B4-BE49-F238E27FC236}">
                    <a16:creationId xmlns:a16="http://schemas.microsoft.com/office/drawing/2014/main" id="{21BFFEF8-8176-4B24-AC62-2EA7387906CE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アーチ 145">
                <a:extLst>
                  <a:ext uri="{FF2B5EF4-FFF2-40B4-BE49-F238E27FC236}">
                    <a16:creationId xmlns:a16="http://schemas.microsoft.com/office/drawing/2014/main" id="{540890F2-801E-4C79-BDA1-CABEA8F4E0A3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2766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5000">
        <p14:vortex dir="r"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0"/>
                            </p:stCondLst>
                            <p:childTnLst>
                              <p:par>
                                <p:cTn id="8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500"/>
                            </p:stCondLst>
                            <p:childTnLst>
                              <p:par>
                                <p:cTn id="9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6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2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8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4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6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3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0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7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4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4500"/>
                            </p:stCondLst>
                            <p:childTnLst>
                              <p:par>
                                <p:cTn id="1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9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6000"/>
                            </p:stCondLst>
                            <p:childTnLst>
                              <p:par>
                                <p:cTn id="20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32003CA-B068-41E7-B059-4B9CAE4914CC}"/>
              </a:ext>
            </a:extLst>
          </p:cNvPr>
          <p:cNvSpPr/>
          <p:nvPr/>
        </p:nvSpPr>
        <p:spPr>
          <a:xfrm>
            <a:off x="4149000" y="547764"/>
            <a:ext cx="720000" cy="720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bg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手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5C2B23-98DE-4068-8387-94BB6B5542B4}"/>
              </a:ext>
            </a:extLst>
          </p:cNvPr>
          <p:cNvSpPr/>
          <p:nvPr/>
        </p:nvSpPr>
        <p:spPr>
          <a:xfrm>
            <a:off x="4149000" y="1362772"/>
            <a:ext cx="720000" cy="720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bg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601E8E-E872-430F-84CD-6C60A48AF683}"/>
              </a:ext>
            </a:extLst>
          </p:cNvPr>
          <p:cNvSpPr/>
          <p:nvPr/>
        </p:nvSpPr>
        <p:spPr>
          <a:xfrm>
            <a:off x="4149000" y="2177780"/>
            <a:ext cx="720000" cy="720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bg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BD09FF-378E-4EDB-BFA8-CEA6B178BF76}"/>
              </a:ext>
            </a:extLst>
          </p:cNvPr>
          <p:cNvSpPr/>
          <p:nvPr/>
        </p:nvSpPr>
        <p:spPr>
          <a:xfrm>
            <a:off x="4149000" y="2964597"/>
            <a:ext cx="720000" cy="720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bg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8211B5-CC7C-4DF1-B882-AE54437D67AD}"/>
              </a:ext>
            </a:extLst>
          </p:cNvPr>
          <p:cNvSpPr/>
          <p:nvPr/>
        </p:nvSpPr>
        <p:spPr>
          <a:xfrm>
            <a:off x="4149000" y="3751414"/>
            <a:ext cx="720000" cy="720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bg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え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976127A-9B19-43F8-9925-22AF77D15A1D}"/>
              </a:ext>
            </a:extLst>
          </p:cNvPr>
          <p:cNvSpPr/>
          <p:nvPr/>
        </p:nvSpPr>
        <p:spPr>
          <a:xfrm>
            <a:off x="1902757" y="4953000"/>
            <a:ext cx="720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23D2F22-E323-4520-B2D5-5FD15E0AD37B}"/>
              </a:ext>
            </a:extLst>
          </p:cNvPr>
          <p:cNvSpPr/>
          <p:nvPr/>
        </p:nvSpPr>
        <p:spPr>
          <a:xfrm>
            <a:off x="1902757" y="5768008"/>
            <a:ext cx="720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F7199A6-121B-415B-A93C-6066B6EB5216}"/>
              </a:ext>
            </a:extLst>
          </p:cNvPr>
          <p:cNvSpPr/>
          <p:nvPr/>
        </p:nvSpPr>
        <p:spPr>
          <a:xfrm>
            <a:off x="1902757" y="6583016"/>
            <a:ext cx="720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3103FFC-BF12-4465-A119-14D1F4E0E458}"/>
              </a:ext>
            </a:extLst>
          </p:cNvPr>
          <p:cNvSpPr/>
          <p:nvPr/>
        </p:nvSpPr>
        <p:spPr>
          <a:xfrm>
            <a:off x="1902757" y="7369833"/>
            <a:ext cx="720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5FBD411-B82E-4362-B523-806BE818A2A8}"/>
              </a:ext>
            </a:extLst>
          </p:cNvPr>
          <p:cNvSpPr/>
          <p:nvPr/>
        </p:nvSpPr>
        <p:spPr>
          <a:xfrm>
            <a:off x="1902757" y="8156650"/>
            <a:ext cx="720000" cy="72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ぞ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3CD46B7-818D-4628-8A81-36593FC835A6}"/>
              </a:ext>
            </a:extLst>
          </p:cNvPr>
          <p:cNvSpPr/>
          <p:nvPr/>
        </p:nvSpPr>
        <p:spPr>
          <a:xfrm>
            <a:off x="3069000" y="208277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47E39A5-302C-4455-9312-DA3F20A81740}"/>
              </a:ext>
            </a:extLst>
          </p:cNvPr>
          <p:cNvSpPr/>
          <p:nvPr/>
        </p:nvSpPr>
        <p:spPr>
          <a:xfrm>
            <a:off x="3069000" y="2897780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ロ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F16B8E-477F-4DB6-8D55-ED704FEE91FA}"/>
              </a:ext>
            </a:extLst>
          </p:cNvPr>
          <p:cNvSpPr/>
          <p:nvPr/>
        </p:nvSpPr>
        <p:spPr>
          <a:xfrm>
            <a:off x="3069000" y="3712788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ナ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7AFBBC5-8C71-441B-8F28-21A2188D0A42}"/>
              </a:ext>
            </a:extLst>
          </p:cNvPr>
          <p:cNvSpPr/>
          <p:nvPr/>
        </p:nvSpPr>
        <p:spPr>
          <a:xfrm>
            <a:off x="3069000" y="4499605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ウ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1CD699D-C1E0-4DB6-AD8C-508708F65991}"/>
              </a:ext>
            </a:extLst>
          </p:cNvPr>
          <p:cNvSpPr/>
          <p:nvPr/>
        </p:nvSpPr>
        <p:spPr>
          <a:xfrm>
            <a:off x="3069000" y="528642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5F31018-EF15-40B5-BC9D-5CAC6C5B281B}"/>
              </a:ext>
            </a:extLst>
          </p:cNvPr>
          <p:cNvSpPr/>
          <p:nvPr/>
        </p:nvSpPr>
        <p:spPr>
          <a:xfrm>
            <a:off x="3069000" y="6073239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ル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36E7C96-5451-4D22-9E5E-C814C9307C4C}"/>
              </a:ext>
            </a:extLst>
          </p:cNvPr>
          <p:cNvSpPr/>
          <p:nvPr/>
        </p:nvSpPr>
        <p:spPr>
          <a:xfrm>
            <a:off x="3069000" y="6860056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</a:t>
            </a:r>
          </a:p>
        </p:txBody>
      </p:sp>
      <p:pic>
        <p:nvPicPr>
          <p:cNvPr id="24" name="図 23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D5EAF59B-3AEC-4C37-9A3A-96CB62247D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07" y="6860056"/>
            <a:ext cx="943107" cy="2667372"/>
          </a:xfrm>
          <a:prstGeom prst="rect">
            <a:avLst/>
          </a:prstGeom>
        </p:spPr>
      </p:pic>
      <p:sp>
        <p:nvSpPr>
          <p:cNvPr id="26" name="タイトル 1">
            <a:extLst>
              <a:ext uri="{FF2B5EF4-FFF2-40B4-BE49-F238E27FC236}">
                <a16:creationId xmlns:a16="http://schemas.microsoft.com/office/drawing/2014/main" id="{97E1560D-7704-4EEA-AD01-E9C8191E69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4060" y="154614"/>
            <a:ext cx="1297488" cy="9397992"/>
          </a:xfrm>
        </p:spPr>
        <p:txBody>
          <a:bodyPr vert="eaVert">
            <a:noAutofit/>
          </a:bodyPr>
          <a:lstStyle/>
          <a:p>
            <a:pPr algn="l"/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中七のコロナウイルス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を生かして</a:t>
            </a:r>
            <a:b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コロナ感染撲滅の５７５の句（標語）を作ろう</a:t>
            </a: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04928489-D2A4-422A-BE34-2BC16DBE6471}"/>
              </a:ext>
            </a:extLst>
          </p:cNvPr>
          <p:cNvGrpSpPr/>
          <p:nvPr/>
        </p:nvGrpSpPr>
        <p:grpSpPr>
          <a:xfrm rot="2520646">
            <a:off x="855774" y="2854586"/>
            <a:ext cx="1551890" cy="1563524"/>
            <a:chOff x="-37511" y="106817"/>
            <a:chExt cx="3798829" cy="3827307"/>
          </a:xfrm>
        </p:grpSpPr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CCE8C6BE-BB8C-4DE4-9741-FE8F5F8A169F}"/>
                </a:ext>
              </a:extLst>
            </p:cNvPr>
            <p:cNvGrpSpPr/>
            <p:nvPr/>
          </p:nvGrpSpPr>
          <p:grpSpPr>
            <a:xfrm rot="5400000" flipV="1">
              <a:off x="61715" y="1830922"/>
              <a:ext cx="396000" cy="594452"/>
              <a:chOff x="1853225" y="122227"/>
              <a:chExt cx="396000" cy="594452"/>
            </a:xfrm>
          </p:grpSpPr>
          <p:sp>
            <p:nvSpPr>
              <p:cNvPr id="100" name="楕円 99">
                <a:extLst>
                  <a:ext uri="{FF2B5EF4-FFF2-40B4-BE49-F238E27FC236}">
                    <a16:creationId xmlns:a16="http://schemas.microsoft.com/office/drawing/2014/main" id="{835E6A12-77AF-4290-AB81-FBCCA4AF8FD1}"/>
                  </a:ext>
                </a:extLst>
              </p:cNvPr>
              <p:cNvSpPr/>
              <p:nvPr/>
            </p:nvSpPr>
            <p:spPr>
              <a:xfrm>
                <a:off x="1853225" y="122227"/>
                <a:ext cx="396000" cy="288000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" name="正方形/長方形 100">
                <a:extLst>
                  <a:ext uri="{FF2B5EF4-FFF2-40B4-BE49-F238E27FC236}">
                    <a16:creationId xmlns:a16="http://schemas.microsoft.com/office/drawing/2014/main" id="{4D896F5C-10E5-4984-B205-3C0370BA5CF8}"/>
                  </a:ext>
                </a:extLst>
              </p:cNvPr>
              <p:cNvSpPr/>
              <p:nvPr/>
            </p:nvSpPr>
            <p:spPr>
              <a:xfrm>
                <a:off x="1953189" y="356679"/>
                <a:ext cx="180000" cy="360000"/>
              </a:xfrm>
              <a:prstGeom prst="rect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304F498B-9003-44C5-A649-E1916C4797D6}"/>
                </a:ext>
              </a:extLst>
            </p:cNvPr>
            <p:cNvGrpSpPr/>
            <p:nvPr/>
          </p:nvGrpSpPr>
          <p:grpSpPr>
            <a:xfrm>
              <a:off x="226431" y="106817"/>
              <a:ext cx="3534887" cy="3827307"/>
              <a:chOff x="226431" y="119672"/>
              <a:chExt cx="3534887" cy="3827307"/>
            </a:xfrm>
          </p:grpSpPr>
          <p:grpSp>
            <p:nvGrpSpPr>
              <p:cNvPr id="30" name="グループ化 29">
                <a:extLst>
                  <a:ext uri="{FF2B5EF4-FFF2-40B4-BE49-F238E27FC236}">
                    <a16:creationId xmlns:a16="http://schemas.microsoft.com/office/drawing/2014/main" id="{81C66EEB-CBB2-499B-B46C-2905E2A99402}"/>
                  </a:ext>
                </a:extLst>
              </p:cNvPr>
              <p:cNvGrpSpPr/>
              <p:nvPr/>
            </p:nvGrpSpPr>
            <p:grpSpPr>
              <a:xfrm rot="14399887" flipH="1" flipV="1">
                <a:off x="3010017" y="1200433"/>
                <a:ext cx="396000" cy="594452"/>
                <a:chOff x="1853225" y="122227"/>
                <a:chExt cx="396000" cy="594452"/>
              </a:xfrm>
            </p:grpSpPr>
            <p:sp>
              <p:nvSpPr>
                <p:cNvPr id="98" name="楕円 97">
                  <a:extLst>
                    <a:ext uri="{FF2B5EF4-FFF2-40B4-BE49-F238E27FC236}">
                      <a16:creationId xmlns:a16="http://schemas.microsoft.com/office/drawing/2014/main" id="{D2EC2040-F1FC-4989-BA42-56ABA6C2A90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9" name="正方形/長方形 98">
                  <a:extLst>
                    <a:ext uri="{FF2B5EF4-FFF2-40B4-BE49-F238E27FC236}">
                      <a16:creationId xmlns:a16="http://schemas.microsoft.com/office/drawing/2014/main" id="{175A2BF9-7960-44B9-8AF9-F62F312D1D6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" name="グループ化 30">
                <a:extLst>
                  <a:ext uri="{FF2B5EF4-FFF2-40B4-BE49-F238E27FC236}">
                    <a16:creationId xmlns:a16="http://schemas.microsoft.com/office/drawing/2014/main" id="{3CA81325-98D7-492B-9F54-3D131E219D47}"/>
                  </a:ext>
                </a:extLst>
              </p:cNvPr>
              <p:cNvGrpSpPr/>
              <p:nvPr/>
            </p:nvGrpSpPr>
            <p:grpSpPr>
              <a:xfrm rot="6748266" flipV="1">
                <a:off x="334882" y="1203636"/>
                <a:ext cx="396000" cy="594452"/>
                <a:chOff x="1853225" y="122227"/>
                <a:chExt cx="396000" cy="594452"/>
              </a:xfrm>
            </p:grpSpPr>
            <p:sp>
              <p:nvSpPr>
                <p:cNvPr id="96" name="楕円 95">
                  <a:extLst>
                    <a:ext uri="{FF2B5EF4-FFF2-40B4-BE49-F238E27FC236}">
                      <a16:creationId xmlns:a16="http://schemas.microsoft.com/office/drawing/2014/main" id="{E1C03B4A-9310-41BB-8558-8CF2C884722F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7" name="正方形/長方形 96">
                  <a:extLst>
                    <a:ext uri="{FF2B5EF4-FFF2-40B4-BE49-F238E27FC236}">
                      <a16:creationId xmlns:a16="http://schemas.microsoft.com/office/drawing/2014/main" id="{680C2DDE-1258-495F-B933-F571440D4BC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" name="グループ化 31">
                <a:extLst>
                  <a:ext uri="{FF2B5EF4-FFF2-40B4-BE49-F238E27FC236}">
                    <a16:creationId xmlns:a16="http://schemas.microsoft.com/office/drawing/2014/main" id="{70C34AC4-5DC2-445A-8095-DC84A69A9414}"/>
                  </a:ext>
                </a:extLst>
              </p:cNvPr>
              <p:cNvGrpSpPr/>
              <p:nvPr/>
            </p:nvGrpSpPr>
            <p:grpSpPr>
              <a:xfrm rot="14716190">
                <a:off x="325657" y="2287689"/>
                <a:ext cx="396000" cy="594452"/>
                <a:chOff x="1853225" y="122227"/>
                <a:chExt cx="396000" cy="594452"/>
              </a:xfrm>
            </p:grpSpPr>
            <p:sp>
              <p:nvSpPr>
                <p:cNvPr id="94" name="楕円 93">
                  <a:extLst>
                    <a:ext uri="{FF2B5EF4-FFF2-40B4-BE49-F238E27FC236}">
                      <a16:creationId xmlns:a16="http://schemas.microsoft.com/office/drawing/2014/main" id="{39C2D6DF-448B-4002-84F4-008CBA09A4E5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5" name="正方形/長方形 94">
                  <a:extLst>
                    <a:ext uri="{FF2B5EF4-FFF2-40B4-BE49-F238E27FC236}">
                      <a16:creationId xmlns:a16="http://schemas.microsoft.com/office/drawing/2014/main" id="{1160C82E-F06B-45C6-8311-2E1AF8ED4F3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" name="グループ化 32">
                <a:extLst>
                  <a:ext uri="{FF2B5EF4-FFF2-40B4-BE49-F238E27FC236}">
                    <a16:creationId xmlns:a16="http://schemas.microsoft.com/office/drawing/2014/main" id="{7C5AA6EB-6E70-4885-B9DF-2CBD6D3AE0DB}"/>
                  </a:ext>
                </a:extLst>
              </p:cNvPr>
              <p:cNvGrpSpPr/>
              <p:nvPr/>
            </p:nvGrpSpPr>
            <p:grpSpPr>
              <a:xfrm rot="16200000" flipH="1" flipV="1">
                <a:off x="3266092" y="1830922"/>
                <a:ext cx="396000" cy="594452"/>
                <a:chOff x="1853225" y="122227"/>
                <a:chExt cx="396000" cy="594452"/>
              </a:xfrm>
            </p:grpSpPr>
            <p:sp>
              <p:nvSpPr>
                <p:cNvPr id="92" name="楕円 91">
                  <a:extLst>
                    <a:ext uri="{FF2B5EF4-FFF2-40B4-BE49-F238E27FC236}">
                      <a16:creationId xmlns:a16="http://schemas.microsoft.com/office/drawing/2014/main" id="{2587A26D-C827-4131-B901-F9F353835E8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3" name="正方形/長方形 92">
                  <a:extLst>
                    <a:ext uri="{FF2B5EF4-FFF2-40B4-BE49-F238E27FC236}">
                      <a16:creationId xmlns:a16="http://schemas.microsoft.com/office/drawing/2014/main" id="{A07DCEE1-9658-4F14-8CA1-CA09137DE9F1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4" name="グループ化 33">
                <a:extLst>
                  <a:ext uri="{FF2B5EF4-FFF2-40B4-BE49-F238E27FC236}">
                    <a16:creationId xmlns:a16="http://schemas.microsoft.com/office/drawing/2014/main" id="{F0068911-0ACF-4E0E-81E7-2EC4EF068A80}"/>
                  </a:ext>
                </a:extLst>
              </p:cNvPr>
              <p:cNvGrpSpPr/>
              <p:nvPr/>
            </p:nvGrpSpPr>
            <p:grpSpPr>
              <a:xfrm rot="13860321" flipH="1" flipV="1">
                <a:off x="2899216" y="667137"/>
                <a:ext cx="396000" cy="594452"/>
                <a:chOff x="1853225" y="122227"/>
                <a:chExt cx="396000" cy="594452"/>
              </a:xfrm>
            </p:grpSpPr>
            <p:sp>
              <p:nvSpPr>
                <p:cNvPr id="90" name="楕円 89">
                  <a:extLst>
                    <a:ext uri="{FF2B5EF4-FFF2-40B4-BE49-F238E27FC236}">
                      <a16:creationId xmlns:a16="http://schemas.microsoft.com/office/drawing/2014/main" id="{B924EB78-7C80-4934-ACE8-9C998DF5F66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1" name="正方形/長方形 90">
                  <a:extLst>
                    <a:ext uri="{FF2B5EF4-FFF2-40B4-BE49-F238E27FC236}">
                      <a16:creationId xmlns:a16="http://schemas.microsoft.com/office/drawing/2014/main" id="{A5E7C685-763B-4545-A32F-33BFFAA0523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" name="グループ化 34">
                <a:extLst>
                  <a:ext uri="{FF2B5EF4-FFF2-40B4-BE49-F238E27FC236}">
                    <a16:creationId xmlns:a16="http://schemas.microsoft.com/office/drawing/2014/main" id="{04FE0DF8-94E7-44EF-B562-55A018E6B7FF}"/>
                  </a:ext>
                </a:extLst>
              </p:cNvPr>
              <p:cNvGrpSpPr/>
              <p:nvPr/>
            </p:nvGrpSpPr>
            <p:grpSpPr>
              <a:xfrm rot="11994754" flipH="1" flipV="1">
                <a:off x="2263916" y="428004"/>
                <a:ext cx="396000" cy="594452"/>
                <a:chOff x="1853225" y="122227"/>
                <a:chExt cx="396000" cy="594452"/>
              </a:xfrm>
            </p:grpSpPr>
            <p:sp>
              <p:nvSpPr>
                <p:cNvPr id="88" name="楕円 87">
                  <a:extLst>
                    <a:ext uri="{FF2B5EF4-FFF2-40B4-BE49-F238E27FC236}">
                      <a16:creationId xmlns:a16="http://schemas.microsoft.com/office/drawing/2014/main" id="{A0CD2620-A1C7-45AA-8B8C-74FD81ED0A28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9" name="正方形/長方形 88">
                  <a:extLst>
                    <a:ext uri="{FF2B5EF4-FFF2-40B4-BE49-F238E27FC236}">
                      <a16:creationId xmlns:a16="http://schemas.microsoft.com/office/drawing/2014/main" id="{F34EBA24-9297-411B-814B-933221456C09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6" name="グループ化 35">
                <a:extLst>
                  <a:ext uri="{FF2B5EF4-FFF2-40B4-BE49-F238E27FC236}">
                    <a16:creationId xmlns:a16="http://schemas.microsoft.com/office/drawing/2014/main" id="{18A63589-B738-4577-8B3C-04D3AD8D7437}"/>
                  </a:ext>
                </a:extLst>
              </p:cNvPr>
              <p:cNvGrpSpPr/>
              <p:nvPr/>
            </p:nvGrpSpPr>
            <p:grpSpPr>
              <a:xfrm rot="12339377">
                <a:off x="1001312" y="3052420"/>
                <a:ext cx="396000" cy="594452"/>
                <a:chOff x="1853225" y="122227"/>
                <a:chExt cx="396000" cy="594452"/>
              </a:xfrm>
            </p:grpSpPr>
            <p:sp>
              <p:nvSpPr>
                <p:cNvPr id="86" name="楕円 85">
                  <a:extLst>
                    <a:ext uri="{FF2B5EF4-FFF2-40B4-BE49-F238E27FC236}">
                      <a16:creationId xmlns:a16="http://schemas.microsoft.com/office/drawing/2014/main" id="{09DBC090-F64C-4E98-A982-3079131101FE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7" name="正方形/長方形 86">
                  <a:extLst>
                    <a:ext uri="{FF2B5EF4-FFF2-40B4-BE49-F238E27FC236}">
                      <a16:creationId xmlns:a16="http://schemas.microsoft.com/office/drawing/2014/main" id="{020B086B-1C01-45DB-A949-5288403D467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7" name="グループ化 36">
                <a:extLst>
                  <a:ext uri="{FF2B5EF4-FFF2-40B4-BE49-F238E27FC236}">
                    <a16:creationId xmlns:a16="http://schemas.microsoft.com/office/drawing/2014/main" id="{E3F865A8-9B83-4CED-A3C0-9C54E581F977}"/>
                  </a:ext>
                </a:extLst>
              </p:cNvPr>
              <p:cNvGrpSpPr/>
              <p:nvPr/>
            </p:nvGrpSpPr>
            <p:grpSpPr>
              <a:xfrm rot="9354100" flipH="1">
                <a:off x="2207565" y="3084101"/>
                <a:ext cx="396000" cy="594452"/>
                <a:chOff x="1853225" y="122227"/>
                <a:chExt cx="396000" cy="594452"/>
              </a:xfrm>
            </p:grpSpPr>
            <p:sp>
              <p:nvSpPr>
                <p:cNvPr id="84" name="楕円 83">
                  <a:extLst>
                    <a:ext uri="{FF2B5EF4-FFF2-40B4-BE49-F238E27FC236}">
                      <a16:creationId xmlns:a16="http://schemas.microsoft.com/office/drawing/2014/main" id="{F0598DDA-C7EA-4459-9689-F9B8BE5EB46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5" name="正方形/長方形 84">
                  <a:extLst>
                    <a:ext uri="{FF2B5EF4-FFF2-40B4-BE49-F238E27FC236}">
                      <a16:creationId xmlns:a16="http://schemas.microsoft.com/office/drawing/2014/main" id="{5E1FE2FC-0D8E-4CE1-8D26-CFCDED10B4D2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8" name="グループ化 37">
                <a:extLst>
                  <a:ext uri="{FF2B5EF4-FFF2-40B4-BE49-F238E27FC236}">
                    <a16:creationId xmlns:a16="http://schemas.microsoft.com/office/drawing/2014/main" id="{BEC9606C-45E5-4164-938B-056150693657}"/>
                  </a:ext>
                </a:extLst>
              </p:cNvPr>
              <p:cNvGrpSpPr/>
              <p:nvPr/>
            </p:nvGrpSpPr>
            <p:grpSpPr>
              <a:xfrm rot="9260623" flipV="1">
                <a:off x="1096509" y="427027"/>
                <a:ext cx="396000" cy="594452"/>
                <a:chOff x="1853225" y="122227"/>
                <a:chExt cx="396000" cy="594452"/>
              </a:xfrm>
            </p:grpSpPr>
            <p:sp>
              <p:nvSpPr>
                <p:cNvPr id="82" name="楕円 81">
                  <a:extLst>
                    <a:ext uri="{FF2B5EF4-FFF2-40B4-BE49-F238E27FC236}">
                      <a16:creationId xmlns:a16="http://schemas.microsoft.com/office/drawing/2014/main" id="{99A33EDE-7654-4FE5-A9EB-3AE0A031159C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3" name="正方形/長方形 82">
                  <a:extLst>
                    <a:ext uri="{FF2B5EF4-FFF2-40B4-BE49-F238E27FC236}">
                      <a16:creationId xmlns:a16="http://schemas.microsoft.com/office/drawing/2014/main" id="{F34B0D2D-3BF6-413F-A1EA-59E15BFCD5F5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9" name="楕円 38">
                <a:extLst>
                  <a:ext uri="{FF2B5EF4-FFF2-40B4-BE49-F238E27FC236}">
                    <a16:creationId xmlns:a16="http://schemas.microsoft.com/office/drawing/2014/main" id="{46A4C65E-3E49-423A-9751-18319154A6E4}"/>
                  </a:ext>
                </a:extLst>
              </p:cNvPr>
              <p:cNvSpPr/>
              <p:nvPr/>
            </p:nvSpPr>
            <p:spPr>
              <a:xfrm>
                <a:off x="513407" y="676024"/>
                <a:ext cx="2710535" cy="2710535"/>
              </a:xfrm>
              <a:prstGeom prst="ellipse">
                <a:avLst/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楕円 39">
                <a:extLst>
                  <a:ext uri="{FF2B5EF4-FFF2-40B4-BE49-F238E27FC236}">
                    <a16:creationId xmlns:a16="http://schemas.microsoft.com/office/drawing/2014/main" id="{21A839C2-D035-40D0-8DDA-B3DD37745DBC}"/>
                  </a:ext>
                </a:extLst>
              </p:cNvPr>
              <p:cNvSpPr/>
              <p:nvPr/>
            </p:nvSpPr>
            <p:spPr>
              <a:xfrm>
                <a:off x="1095667" y="1236186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楕円 40">
                <a:extLst>
                  <a:ext uri="{FF2B5EF4-FFF2-40B4-BE49-F238E27FC236}">
                    <a16:creationId xmlns:a16="http://schemas.microsoft.com/office/drawing/2014/main" id="{8CFCDBD8-158D-4A51-A752-22AFB9FD7061}"/>
                  </a:ext>
                </a:extLst>
              </p:cNvPr>
              <p:cNvSpPr/>
              <p:nvPr/>
            </p:nvSpPr>
            <p:spPr>
              <a:xfrm>
                <a:off x="1410545" y="8247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7DA45D8A-64AF-41CA-8A7A-5AE851D2B672}"/>
                  </a:ext>
                </a:extLst>
              </p:cNvPr>
              <p:cNvSpPr/>
              <p:nvPr/>
            </p:nvSpPr>
            <p:spPr>
              <a:xfrm>
                <a:off x="1663158" y="128553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楕円 42">
                <a:extLst>
                  <a:ext uri="{FF2B5EF4-FFF2-40B4-BE49-F238E27FC236}">
                    <a16:creationId xmlns:a16="http://schemas.microsoft.com/office/drawing/2014/main" id="{5BF5E010-7955-4BEE-9FAD-AD30CC65AD8D}"/>
                  </a:ext>
                </a:extLst>
              </p:cNvPr>
              <p:cNvSpPr/>
              <p:nvPr/>
            </p:nvSpPr>
            <p:spPr>
              <a:xfrm>
                <a:off x="2159344" y="863250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楕円 43">
                <a:extLst>
                  <a:ext uri="{FF2B5EF4-FFF2-40B4-BE49-F238E27FC236}">
                    <a16:creationId xmlns:a16="http://schemas.microsoft.com/office/drawing/2014/main" id="{7E375461-1C49-4300-A158-1A58630B2759}"/>
                  </a:ext>
                </a:extLst>
              </p:cNvPr>
              <p:cNvSpPr/>
              <p:nvPr/>
            </p:nvSpPr>
            <p:spPr>
              <a:xfrm>
                <a:off x="2159344" y="13420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FD1F33D6-7CD5-4525-84E6-D5735B6121BE}"/>
                  </a:ext>
                </a:extLst>
              </p:cNvPr>
              <p:cNvSpPr/>
              <p:nvPr/>
            </p:nvSpPr>
            <p:spPr>
              <a:xfrm>
                <a:off x="2747009" y="172682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楕円 45">
                <a:extLst>
                  <a:ext uri="{FF2B5EF4-FFF2-40B4-BE49-F238E27FC236}">
                    <a16:creationId xmlns:a16="http://schemas.microsoft.com/office/drawing/2014/main" id="{90BC3CC6-07DA-4CDE-B0BB-AAA30F013AAA}"/>
                  </a:ext>
                </a:extLst>
              </p:cNvPr>
              <p:cNvSpPr/>
              <p:nvPr/>
            </p:nvSpPr>
            <p:spPr>
              <a:xfrm>
                <a:off x="731784" y="1563042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楕円 46">
                <a:extLst>
                  <a:ext uri="{FF2B5EF4-FFF2-40B4-BE49-F238E27FC236}">
                    <a16:creationId xmlns:a16="http://schemas.microsoft.com/office/drawing/2014/main" id="{81299D30-1D25-4BC2-A89B-471263BCD5CD}"/>
                  </a:ext>
                </a:extLst>
              </p:cNvPr>
              <p:cNvSpPr/>
              <p:nvPr/>
            </p:nvSpPr>
            <p:spPr>
              <a:xfrm>
                <a:off x="1267627" y="230465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楕円 47">
                <a:extLst>
                  <a:ext uri="{FF2B5EF4-FFF2-40B4-BE49-F238E27FC236}">
                    <a16:creationId xmlns:a16="http://schemas.microsoft.com/office/drawing/2014/main" id="{C22F869A-DF9E-4782-9ACB-D15B0EFF9818}"/>
                  </a:ext>
                </a:extLst>
              </p:cNvPr>
              <p:cNvSpPr/>
              <p:nvPr/>
            </p:nvSpPr>
            <p:spPr>
              <a:xfrm>
                <a:off x="1724000" y="2782438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楕円 48">
                <a:extLst>
                  <a:ext uri="{FF2B5EF4-FFF2-40B4-BE49-F238E27FC236}">
                    <a16:creationId xmlns:a16="http://schemas.microsoft.com/office/drawing/2014/main" id="{A888DA4D-58F3-4C03-8F6B-86E2800F9F5A}"/>
                  </a:ext>
                </a:extLst>
              </p:cNvPr>
              <p:cNvSpPr/>
              <p:nvPr/>
            </p:nvSpPr>
            <p:spPr>
              <a:xfrm>
                <a:off x="2596948" y="263642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楕円 49">
                <a:extLst>
                  <a:ext uri="{FF2B5EF4-FFF2-40B4-BE49-F238E27FC236}">
                    <a16:creationId xmlns:a16="http://schemas.microsoft.com/office/drawing/2014/main" id="{5C7AF6E4-75C5-4125-BD5F-255F83A67637}"/>
                  </a:ext>
                </a:extLst>
              </p:cNvPr>
              <p:cNvSpPr/>
              <p:nvPr/>
            </p:nvSpPr>
            <p:spPr>
              <a:xfrm>
                <a:off x="731784" y="2027217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楕円 50">
                <a:extLst>
                  <a:ext uri="{FF2B5EF4-FFF2-40B4-BE49-F238E27FC236}">
                    <a16:creationId xmlns:a16="http://schemas.microsoft.com/office/drawing/2014/main" id="{A36CB9EC-083D-442C-B877-F36726EB522F}"/>
                  </a:ext>
                </a:extLst>
              </p:cNvPr>
              <p:cNvSpPr/>
              <p:nvPr/>
            </p:nvSpPr>
            <p:spPr>
              <a:xfrm>
                <a:off x="1747885" y="187150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楕円 51">
                <a:extLst>
                  <a:ext uri="{FF2B5EF4-FFF2-40B4-BE49-F238E27FC236}">
                    <a16:creationId xmlns:a16="http://schemas.microsoft.com/office/drawing/2014/main" id="{0C2503E1-4CD4-4C01-9354-FC719D4AE6AC}"/>
                  </a:ext>
                </a:extLst>
              </p:cNvPr>
              <p:cNvSpPr/>
              <p:nvPr/>
            </p:nvSpPr>
            <p:spPr>
              <a:xfrm>
                <a:off x="1234520" y="2921543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楕円 52">
                <a:extLst>
                  <a:ext uri="{FF2B5EF4-FFF2-40B4-BE49-F238E27FC236}">
                    <a16:creationId xmlns:a16="http://schemas.microsoft.com/office/drawing/2014/main" id="{A211CEB8-6AF5-4513-8A0D-12AEDAC8C912}"/>
                  </a:ext>
                </a:extLst>
              </p:cNvPr>
              <p:cNvSpPr/>
              <p:nvPr/>
            </p:nvSpPr>
            <p:spPr>
              <a:xfrm>
                <a:off x="1962111" y="2278271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楕円 53">
                <a:extLst>
                  <a:ext uri="{FF2B5EF4-FFF2-40B4-BE49-F238E27FC236}">
                    <a16:creationId xmlns:a16="http://schemas.microsoft.com/office/drawing/2014/main" id="{060A2B67-4749-4272-A676-30F6267FDDD5}"/>
                  </a:ext>
                </a:extLst>
              </p:cNvPr>
              <p:cNvSpPr/>
              <p:nvPr/>
            </p:nvSpPr>
            <p:spPr>
              <a:xfrm>
                <a:off x="2831374" y="1335914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楕円 54">
                <a:extLst>
                  <a:ext uri="{FF2B5EF4-FFF2-40B4-BE49-F238E27FC236}">
                    <a16:creationId xmlns:a16="http://schemas.microsoft.com/office/drawing/2014/main" id="{9DBEB562-9A6D-454E-A3B0-E1CCC59FCAF4}"/>
                  </a:ext>
                </a:extLst>
              </p:cNvPr>
              <p:cNvSpPr/>
              <p:nvPr/>
            </p:nvSpPr>
            <p:spPr>
              <a:xfrm>
                <a:off x="2478083" y="1094332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楕円 55">
                <a:extLst>
                  <a:ext uri="{FF2B5EF4-FFF2-40B4-BE49-F238E27FC236}">
                    <a16:creationId xmlns:a16="http://schemas.microsoft.com/office/drawing/2014/main" id="{4C053017-8AA7-4051-885B-B7AFF4BC1104}"/>
                  </a:ext>
                </a:extLst>
              </p:cNvPr>
              <p:cNvSpPr/>
              <p:nvPr/>
            </p:nvSpPr>
            <p:spPr>
              <a:xfrm>
                <a:off x="1233430" y="1968974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楕円 56">
                <a:extLst>
                  <a:ext uri="{FF2B5EF4-FFF2-40B4-BE49-F238E27FC236}">
                    <a16:creationId xmlns:a16="http://schemas.microsoft.com/office/drawing/2014/main" id="{9712F981-2EBD-4AFB-971E-FC22E59364A1}"/>
                  </a:ext>
                </a:extLst>
              </p:cNvPr>
              <p:cNvSpPr/>
              <p:nvPr/>
            </p:nvSpPr>
            <p:spPr>
              <a:xfrm>
                <a:off x="2058326" y="3118756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58" name="グループ化 57">
                <a:extLst>
                  <a:ext uri="{FF2B5EF4-FFF2-40B4-BE49-F238E27FC236}">
                    <a16:creationId xmlns:a16="http://schemas.microsoft.com/office/drawing/2014/main" id="{79E0E3FA-20FE-4BF3-8A9F-6A48EE368CAC}"/>
                  </a:ext>
                </a:extLst>
              </p:cNvPr>
              <p:cNvGrpSpPr/>
              <p:nvPr/>
            </p:nvGrpSpPr>
            <p:grpSpPr>
              <a:xfrm>
                <a:off x="1652513" y="119672"/>
                <a:ext cx="396000" cy="594452"/>
                <a:chOff x="1853225" y="122227"/>
                <a:chExt cx="396000" cy="594452"/>
              </a:xfrm>
            </p:grpSpPr>
            <p:sp>
              <p:nvSpPr>
                <p:cNvPr id="80" name="楕円 79">
                  <a:extLst>
                    <a:ext uri="{FF2B5EF4-FFF2-40B4-BE49-F238E27FC236}">
                      <a16:creationId xmlns:a16="http://schemas.microsoft.com/office/drawing/2014/main" id="{416F5C31-6285-4051-889B-BEFA991A8211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" name="正方形/長方形 80">
                  <a:extLst>
                    <a:ext uri="{FF2B5EF4-FFF2-40B4-BE49-F238E27FC236}">
                      <a16:creationId xmlns:a16="http://schemas.microsoft.com/office/drawing/2014/main" id="{5E9551A4-8DBF-496B-8A4E-7628253DEE2C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9" name="グループ化 58">
                <a:extLst>
                  <a:ext uri="{FF2B5EF4-FFF2-40B4-BE49-F238E27FC236}">
                    <a16:creationId xmlns:a16="http://schemas.microsoft.com/office/drawing/2014/main" id="{7DE856CF-52A6-43CC-9719-2137A85ED647}"/>
                  </a:ext>
                </a:extLst>
              </p:cNvPr>
              <p:cNvGrpSpPr/>
              <p:nvPr/>
            </p:nvGrpSpPr>
            <p:grpSpPr>
              <a:xfrm flipV="1">
                <a:off x="1652513" y="3352527"/>
                <a:ext cx="396000" cy="594452"/>
                <a:chOff x="1853225" y="122227"/>
                <a:chExt cx="396000" cy="594452"/>
              </a:xfrm>
            </p:grpSpPr>
            <p:sp>
              <p:nvSpPr>
                <p:cNvPr id="78" name="楕円 77">
                  <a:extLst>
                    <a:ext uri="{FF2B5EF4-FFF2-40B4-BE49-F238E27FC236}">
                      <a16:creationId xmlns:a16="http://schemas.microsoft.com/office/drawing/2014/main" id="{0738A62C-833B-48AC-B4B3-A817B92D4A8D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" name="正方形/長方形 78">
                  <a:extLst>
                    <a:ext uri="{FF2B5EF4-FFF2-40B4-BE49-F238E27FC236}">
                      <a16:creationId xmlns:a16="http://schemas.microsoft.com/office/drawing/2014/main" id="{6C6ED9F4-4C5D-4912-83D8-491DA2E86B33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0" name="グループ化 59">
                <a:extLst>
                  <a:ext uri="{FF2B5EF4-FFF2-40B4-BE49-F238E27FC236}">
                    <a16:creationId xmlns:a16="http://schemas.microsoft.com/office/drawing/2014/main" id="{B8182E69-ACD4-48DE-ABE4-251EDD9532D6}"/>
                  </a:ext>
                </a:extLst>
              </p:cNvPr>
              <p:cNvGrpSpPr/>
              <p:nvPr/>
            </p:nvGrpSpPr>
            <p:grpSpPr>
              <a:xfrm rot="13860321">
                <a:off x="466538" y="2767841"/>
                <a:ext cx="396000" cy="594452"/>
                <a:chOff x="1853225" y="122227"/>
                <a:chExt cx="396000" cy="594452"/>
              </a:xfrm>
            </p:grpSpPr>
            <p:sp>
              <p:nvSpPr>
                <p:cNvPr id="76" name="楕円 75">
                  <a:extLst>
                    <a:ext uri="{FF2B5EF4-FFF2-40B4-BE49-F238E27FC236}">
                      <a16:creationId xmlns:a16="http://schemas.microsoft.com/office/drawing/2014/main" id="{7DE05B66-F710-4797-A8D1-244A3162723A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" name="正方形/長方形 76">
                  <a:extLst>
                    <a:ext uri="{FF2B5EF4-FFF2-40B4-BE49-F238E27FC236}">
                      <a16:creationId xmlns:a16="http://schemas.microsoft.com/office/drawing/2014/main" id="{77B324A3-C28E-488A-B42D-1B41F784DA5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1" name="グループ化 60">
                <a:extLst>
                  <a:ext uri="{FF2B5EF4-FFF2-40B4-BE49-F238E27FC236}">
                    <a16:creationId xmlns:a16="http://schemas.microsoft.com/office/drawing/2014/main" id="{D3D7191F-BB47-452C-B91F-4FBE1530FC06}"/>
                  </a:ext>
                </a:extLst>
              </p:cNvPr>
              <p:cNvGrpSpPr/>
              <p:nvPr/>
            </p:nvGrpSpPr>
            <p:grpSpPr>
              <a:xfrm rot="7739679" flipH="1">
                <a:off x="2716991" y="2894177"/>
                <a:ext cx="396000" cy="594452"/>
                <a:chOff x="1853225" y="122227"/>
                <a:chExt cx="396000" cy="594452"/>
              </a:xfrm>
            </p:grpSpPr>
            <p:sp>
              <p:nvSpPr>
                <p:cNvPr id="74" name="楕円 73">
                  <a:extLst>
                    <a:ext uri="{FF2B5EF4-FFF2-40B4-BE49-F238E27FC236}">
                      <a16:creationId xmlns:a16="http://schemas.microsoft.com/office/drawing/2014/main" id="{C0FD5B01-61DD-4421-A8C1-6981F05C6607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" name="正方形/長方形 74">
                  <a:extLst>
                    <a:ext uri="{FF2B5EF4-FFF2-40B4-BE49-F238E27FC236}">
                      <a16:creationId xmlns:a16="http://schemas.microsoft.com/office/drawing/2014/main" id="{4CF279AA-6D13-4067-AE26-558DF711CA4F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" name="グループ化 61">
                <a:extLst>
                  <a:ext uri="{FF2B5EF4-FFF2-40B4-BE49-F238E27FC236}">
                    <a16:creationId xmlns:a16="http://schemas.microsoft.com/office/drawing/2014/main" id="{F522D716-10C6-4D91-B621-AABCF559315F}"/>
                  </a:ext>
                </a:extLst>
              </p:cNvPr>
              <p:cNvGrpSpPr/>
              <p:nvPr/>
            </p:nvGrpSpPr>
            <p:grpSpPr>
              <a:xfrm rot="7739679" flipV="1">
                <a:off x="492545" y="628046"/>
                <a:ext cx="396000" cy="594452"/>
                <a:chOff x="1853225" y="122227"/>
                <a:chExt cx="396000" cy="594452"/>
              </a:xfrm>
            </p:grpSpPr>
            <p:sp>
              <p:nvSpPr>
                <p:cNvPr id="72" name="楕円 71">
                  <a:extLst>
                    <a:ext uri="{FF2B5EF4-FFF2-40B4-BE49-F238E27FC236}">
                      <a16:creationId xmlns:a16="http://schemas.microsoft.com/office/drawing/2014/main" id="{33DDE7B9-A28A-4688-B29A-9D8ED30526E0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" name="正方形/長方形 72">
                  <a:extLst>
                    <a:ext uri="{FF2B5EF4-FFF2-40B4-BE49-F238E27FC236}">
                      <a16:creationId xmlns:a16="http://schemas.microsoft.com/office/drawing/2014/main" id="{C263CEB4-1B0D-455C-ACF0-4441B0BF16E6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3" name="グループ化 62">
                <a:extLst>
                  <a:ext uri="{FF2B5EF4-FFF2-40B4-BE49-F238E27FC236}">
                    <a16:creationId xmlns:a16="http://schemas.microsoft.com/office/drawing/2014/main" id="{BAF19736-09C9-445A-8CB2-A7F8949AD5A9}"/>
                  </a:ext>
                </a:extLst>
              </p:cNvPr>
              <p:cNvGrpSpPr/>
              <p:nvPr/>
            </p:nvGrpSpPr>
            <p:grpSpPr>
              <a:xfrm rot="7650699" flipH="1">
                <a:off x="3012157" y="2370397"/>
                <a:ext cx="396000" cy="594452"/>
                <a:chOff x="1853225" y="122227"/>
                <a:chExt cx="396000" cy="594452"/>
              </a:xfrm>
            </p:grpSpPr>
            <p:sp>
              <p:nvSpPr>
                <p:cNvPr id="70" name="楕円 69">
                  <a:extLst>
                    <a:ext uri="{FF2B5EF4-FFF2-40B4-BE49-F238E27FC236}">
                      <a16:creationId xmlns:a16="http://schemas.microsoft.com/office/drawing/2014/main" id="{7A175DEE-D5BC-4DC2-BFBD-898D3C0836D6}"/>
                    </a:ext>
                  </a:extLst>
                </p:cNvPr>
                <p:cNvSpPr/>
                <p:nvPr/>
              </p:nvSpPr>
              <p:spPr>
                <a:xfrm>
                  <a:off x="1853225" y="122227"/>
                  <a:ext cx="396000" cy="288000"/>
                </a:xfrm>
                <a:prstGeom prst="ellipse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" name="正方形/長方形 70">
                  <a:extLst>
                    <a:ext uri="{FF2B5EF4-FFF2-40B4-BE49-F238E27FC236}">
                      <a16:creationId xmlns:a16="http://schemas.microsoft.com/office/drawing/2014/main" id="{687D6E0F-AA8A-4CA4-82DC-2093D4FAB200}"/>
                    </a:ext>
                  </a:extLst>
                </p:cNvPr>
                <p:cNvSpPr/>
                <p:nvPr/>
              </p:nvSpPr>
              <p:spPr>
                <a:xfrm>
                  <a:off x="1953189" y="356679"/>
                  <a:ext cx="180000" cy="360000"/>
                </a:xfrm>
                <a:prstGeom prst="rect">
                  <a:avLst/>
                </a:prstGeom>
                <a:solidFill>
                  <a:srgbClr val="FF75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4" name="楕円 63">
                <a:extLst>
                  <a:ext uri="{FF2B5EF4-FFF2-40B4-BE49-F238E27FC236}">
                    <a16:creationId xmlns:a16="http://schemas.microsoft.com/office/drawing/2014/main" id="{94738050-FD79-4691-AB81-2C52C78D8C86}"/>
                  </a:ext>
                </a:extLst>
              </p:cNvPr>
              <p:cNvSpPr/>
              <p:nvPr/>
            </p:nvSpPr>
            <p:spPr>
              <a:xfrm>
                <a:off x="2393586" y="2155509"/>
                <a:ext cx="289347" cy="28934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楕円 64">
                <a:extLst>
                  <a:ext uri="{FF2B5EF4-FFF2-40B4-BE49-F238E27FC236}">
                    <a16:creationId xmlns:a16="http://schemas.microsoft.com/office/drawing/2014/main" id="{3B0EA78A-3BF7-4B63-9A4B-4C692F89903A}"/>
                  </a:ext>
                </a:extLst>
              </p:cNvPr>
              <p:cNvSpPr/>
              <p:nvPr/>
            </p:nvSpPr>
            <p:spPr>
              <a:xfrm>
                <a:off x="2915789" y="2134488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楕円 65">
                <a:extLst>
                  <a:ext uri="{FF2B5EF4-FFF2-40B4-BE49-F238E27FC236}">
                    <a16:creationId xmlns:a16="http://schemas.microsoft.com/office/drawing/2014/main" id="{3027D302-CD9F-466A-A0A6-7539A25E32E3}"/>
                  </a:ext>
                </a:extLst>
              </p:cNvPr>
              <p:cNvSpPr/>
              <p:nvPr/>
            </p:nvSpPr>
            <p:spPr>
              <a:xfrm>
                <a:off x="745763" y="2508113"/>
                <a:ext cx="204431" cy="184268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月 66">
                <a:extLst>
                  <a:ext uri="{FF2B5EF4-FFF2-40B4-BE49-F238E27FC236}">
                    <a16:creationId xmlns:a16="http://schemas.microsoft.com/office/drawing/2014/main" id="{67F8192A-30C0-4577-84E5-BE6916258353}"/>
                  </a:ext>
                </a:extLst>
              </p:cNvPr>
              <p:cNvSpPr/>
              <p:nvPr/>
            </p:nvSpPr>
            <p:spPr>
              <a:xfrm rot="16200000">
                <a:off x="1599351" y="1981937"/>
                <a:ext cx="545949" cy="1353288"/>
              </a:xfrm>
              <a:prstGeom prst="moon">
                <a:avLst>
                  <a:gd name="adj" fmla="val 57019"/>
                </a:avLst>
              </a:prstGeom>
              <a:solidFill>
                <a:schemeClr val="tx1"/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アーチ 67">
                <a:extLst>
                  <a:ext uri="{FF2B5EF4-FFF2-40B4-BE49-F238E27FC236}">
                    <a16:creationId xmlns:a16="http://schemas.microsoft.com/office/drawing/2014/main" id="{7A065B3D-679D-4CAE-8CBF-926CB1218DB7}"/>
                  </a:ext>
                </a:extLst>
              </p:cNvPr>
              <p:cNvSpPr/>
              <p:nvPr/>
            </p:nvSpPr>
            <p:spPr>
              <a:xfrm rot="1412090" flipV="1">
                <a:off x="1085186" y="1376983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アーチ 68">
                <a:extLst>
                  <a:ext uri="{FF2B5EF4-FFF2-40B4-BE49-F238E27FC236}">
                    <a16:creationId xmlns:a16="http://schemas.microsoft.com/office/drawing/2014/main" id="{3E536467-2994-457B-939E-AF6F7E9F7D8F}"/>
                  </a:ext>
                </a:extLst>
              </p:cNvPr>
              <p:cNvSpPr/>
              <p:nvPr/>
            </p:nvSpPr>
            <p:spPr>
              <a:xfrm rot="20187910" flipH="1" flipV="1">
                <a:off x="2140429" y="1408520"/>
                <a:ext cx="539493" cy="609561"/>
              </a:xfrm>
              <a:prstGeom prst="blockArc">
                <a:avLst>
                  <a:gd name="adj1" fmla="val 10800000"/>
                  <a:gd name="adj2" fmla="val 44"/>
                  <a:gd name="adj3" fmla="val 4268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102" name="図 101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07416B7D-1AAD-4B0C-9C1F-4B151F62AB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12" y="7715250"/>
            <a:ext cx="2085975" cy="2190750"/>
          </a:xfrm>
          <a:prstGeom prst="rect">
            <a:avLst/>
          </a:prstGeom>
        </p:spPr>
      </p:pic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5C04E598-A4DB-425B-8CE0-550E417872E4}"/>
              </a:ext>
            </a:extLst>
          </p:cNvPr>
          <p:cNvSpPr/>
          <p:nvPr/>
        </p:nvSpPr>
        <p:spPr>
          <a:xfrm>
            <a:off x="2496181" y="5250391"/>
            <a:ext cx="720000" cy="1984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手荒い</a:t>
            </a:r>
            <a:endParaRPr kumimoji="1" lang="ja-JP" altLang="en-US" sz="4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2A92395E-17B1-4401-B67D-E5D583FCBC6C}"/>
              </a:ext>
            </a:extLst>
          </p:cNvPr>
          <p:cNvSpPr/>
          <p:nvPr/>
        </p:nvSpPr>
        <p:spPr>
          <a:xfrm>
            <a:off x="4740945" y="707445"/>
            <a:ext cx="720000" cy="1984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手洗い</a:t>
            </a:r>
            <a:endParaRPr kumimoji="1" lang="ja-JP" altLang="en-US" sz="4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9959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5000">
        <p14:shred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0"/>
                            </p:stCondLst>
                            <p:childTnLst>
                              <p:par>
                                <p:cTn id="8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500"/>
                            </p:stCondLst>
                            <p:childTnLst>
                              <p:par>
                                <p:cTn id="98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6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2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4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6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3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0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7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4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4500"/>
                            </p:stCondLst>
                            <p:childTnLst>
                              <p:par>
                                <p:cTn id="1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9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6000"/>
                            </p:stCondLst>
                            <p:childTnLst>
                              <p:par>
                                <p:cTn id="20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103" grpId="0"/>
      <p:bldP spid="10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32003CA-B068-41E7-B059-4B9CAE4914CC}"/>
              </a:ext>
            </a:extLst>
          </p:cNvPr>
          <p:cNvSpPr/>
          <p:nvPr/>
        </p:nvSpPr>
        <p:spPr>
          <a:xfrm>
            <a:off x="4149000" y="547764"/>
            <a:ext cx="720000" cy="720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5C2B23-98DE-4068-8387-94BB6B5542B4}"/>
              </a:ext>
            </a:extLst>
          </p:cNvPr>
          <p:cNvSpPr/>
          <p:nvPr/>
        </p:nvSpPr>
        <p:spPr>
          <a:xfrm>
            <a:off x="4149000" y="1362772"/>
            <a:ext cx="720000" cy="720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え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601E8E-E872-430F-84CD-6C60A48AF683}"/>
              </a:ext>
            </a:extLst>
          </p:cNvPr>
          <p:cNvSpPr/>
          <p:nvPr/>
        </p:nvSpPr>
        <p:spPr>
          <a:xfrm>
            <a:off x="4149000" y="2177780"/>
            <a:ext cx="720000" cy="720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BD09FF-378E-4EDB-BFA8-CEA6B178BF76}"/>
              </a:ext>
            </a:extLst>
          </p:cNvPr>
          <p:cNvSpPr/>
          <p:nvPr/>
        </p:nvSpPr>
        <p:spPr>
          <a:xfrm>
            <a:off x="4149000" y="2964597"/>
            <a:ext cx="720000" cy="720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8211B5-CC7C-4DF1-B882-AE54437D67AD}"/>
              </a:ext>
            </a:extLst>
          </p:cNvPr>
          <p:cNvSpPr/>
          <p:nvPr/>
        </p:nvSpPr>
        <p:spPr>
          <a:xfrm>
            <a:off x="4149000" y="3751414"/>
            <a:ext cx="720000" cy="720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976127A-9B19-43F8-9925-22AF77D15A1D}"/>
              </a:ext>
            </a:extLst>
          </p:cNvPr>
          <p:cNvSpPr/>
          <p:nvPr/>
        </p:nvSpPr>
        <p:spPr>
          <a:xfrm>
            <a:off x="1902757" y="4953000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23D2F22-E323-4520-B2D5-5FD15E0AD37B}"/>
              </a:ext>
            </a:extLst>
          </p:cNvPr>
          <p:cNvSpPr/>
          <p:nvPr/>
        </p:nvSpPr>
        <p:spPr>
          <a:xfrm>
            <a:off x="1902757" y="5768008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ち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F7199A6-121B-415B-A93C-6066B6EB5216}"/>
              </a:ext>
            </a:extLst>
          </p:cNvPr>
          <p:cNvSpPr/>
          <p:nvPr/>
        </p:nvSpPr>
        <p:spPr>
          <a:xfrm>
            <a:off x="1902757" y="6583016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3103FFC-BF12-4465-A119-14D1F4E0E458}"/>
              </a:ext>
            </a:extLst>
          </p:cNvPr>
          <p:cNvSpPr/>
          <p:nvPr/>
        </p:nvSpPr>
        <p:spPr>
          <a:xfrm>
            <a:off x="1902757" y="7369833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る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5FBD411-B82E-4362-B523-806BE818A2A8}"/>
              </a:ext>
            </a:extLst>
          </p:cNvPr>
          <p:cNvSpPr/>
          <p:nvPr/>
        </p:nvSpPr>
        <p:spPr>
          <a:xfrm>
            <a:off x="1902757" y="8156650"/>
            <a:ext cx="720000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3CD46B7-818D-4628-8A81-36593FC835A6}"/>
              </a:ext>
            </a:extLst>
          </p:cNvPr>
          <p:cNvSpPr/>
          <p:nvPr/>
        </p:nvSpPr>
        <p:spPr>
          <a:xfrm>
            <a:off x="3069000" y="208277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47E39A5-302C-4455-9312-DA3F20A81740}"/>
              </a:ext>
            </a:extLst>
          </p:cNvPr>
          <p:cNvSpPr/>
          <p:nvPr/>
        </p:nvSpPr>
        <p:spPr>
          <a:xfrm>
            <a:off x="3069000" y="2897780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ロ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F16B8E-477F-4DB6-8D55-ED704FEE91FA}"/>
              </a:ext>
            </a:extLst>
          </p:cNvPr>
          <p:cNvSpPr/>
          <p:nvPr/>
        </p:nvSpPr>
        <p:spPr>
          <a:xfrm>
            <a:off x="3069000" y="3712788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ナ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7AFBBC5-8C71-441B-8F28-21A2188D0A42}"/>
              </a:ext>
            </a:extLst>
          </p:cNvPr>
          <p:cNvSpPr/>
          <p:nvPr/>
        </p:nvSpPr>
        <p:spPr>
          <a:xfrm>
            <a:off x="3069000" y="4499605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ウ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1CD699D-C1E0-4DB6-AD8C-508708F65991}"/>
              </a:ext>
            </a:extLst>
          </p:cNvPr>
          <p:cNvSpPr/>
          <p:nvPr/>
        </p:nvSpPr>
        <p:spPr>
          <a:xfrm>
            <a:off x="3069000" y="528642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5F31018-EF15-40B5-BC9D-5CAC6C5B281B}"/>
              </a:ext>
            </a:extLst>
          </p:cNvPr>
          <p:cNvSpPr/>
          <p:nvPr/>
        </p:nvSpPr>
        <p:spPr>
          <a:xfrm>
            <a:off x="3069000" y="6073239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ル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36E7C96-5451-4D22-9E5E-C814C9307C4C}"/>
              </a:ext>
            </a:extLst>
          </p:cNvPr>
          <p:cNvSpPr/>
          <p:nvPr/>
        </p:nvSpPr>
        <p:spPr>
          <a:xfrm>
            <a:off x="3069000" y="6860056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DB6AFE2-AD03-4768-A469-5C7AA19AB8C2}"/>
              </a:ext>
            </a:extLst>
          </p:cNvPr>
          <p:cNvSpPr/>
          <p:nvPr/>
        </p:nvSpPr>
        <p:spPr>
          <a:xfrm>
            <a:off x="4869000" y="1064372"/>
            <a:ext cx="720000" cy="1113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</a:t>
            </a:r>
            <a:endParaRPr kumimoji="1" lang="ja-JP" altLang="en-US" sz="4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4" name="図 23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D5EAF59B-3AEC-4C37-9A3A-96CB62247D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07" y="6860056"/>
            <a:ext cx="943107" cy="2667372"/>
          </a:xfrm>
          <a:prstGeom prst="rect">
            <a:avLst/>
          </a:prstGeom>
        </p:spPr>
      </p:pic>
      <p:sp>
        <p:nvSpPr>
          <p:cNvPr id="23" name="タイトル 1">
            <a:extLst>
              <a:ext uri="{FF2B5EF4-FFF2-40B4-BE49-F238E27FC236}">
                <a16:creationId xmlns:a16="http://schemas.microsoft.com/office/drawing/2014/main" id="{DEB5B6FB-C658-42FD-B95E-124B72DBEDAF}"/>
              </a:ext>
            </a:extLst>
          </p:cNvPr>
          <p:cNvSpPr txBox="1">
            <a:spLocks/>
          </p:cNvSpPr>
          <p:nvPr/>
        </p:nvSpPr>
        <p:spPr>
          <a:xfrm>
            <a:off x="5695849" y="160609"/>
            <a:ext cx="1297488" cy="9397992"/>
          </a:xfrm>
          <a:prstGeom prst="rect">
            <a:avLst/>
          </a:prstGeom>
        </p:spPr>
        <p:txBody>
          <a:bodyPr vert="eaVert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中七のコロナウイルスを生かして</a:t>
            </a:r>
            <a:b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コロナ感染撲滅の５７５の句（標語）を作ろう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8896312-EF3A-4C7B-A203-32B5F8FB82E9}"/>
              </a:ext>
            </a:extLst>
          </p:cNvPr>
          <p:cNvSpPr/>
          <p:nvPr/>
        </p:nvSpPr>
        <p:spPr>
          <a:xfrm>
            <a:off x="2496181" y="5250391"/>
            <a:ext cx="720000" cy="1113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</a:t>
            </a:r>
            <a:endParaRPr kumimoji="1" lang="ja-JP" altLang="en-US" sz="4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987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5000">
        <p14:flip dir="r"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0"/>
                            </p:stCondLst>
                            <p:childTnLst>
                              <p:par>
                                <p:cTn id="8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500"/>
                            </p:stCondLst>
                            <p:childTnLst>
                              <p:par>
                                <p:cTn id="9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6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2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8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4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0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2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9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6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3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4500"/>
                            </p:stCondLst>
                            <p:childTnLst>
                              <p:par>
                                <p:cTn id="190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9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32003CA-B068-41E7-B059-4B9CAE4914CC}"/>
              </a:ext>
            </a:extLst>
          </p:cNvPr>
          <p:cNvSpPr/>
          <p:nvPr/>
        </p:nvSpPr>
        <p:spPr>
          <a:xfrm>
            <a:off x="4149000" y="547764"/>
            <a:ext cx="720000" cy="72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来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5C2B23-98DE-4068-8387-94BB6B5542B4}"/>
              </a:ext>
            </a:extLst>
          </p:cNvPr>
          <p:cNvSpPr/>
          <p:nvPr/>
        </p:nvSpPr>
        <p:spPr>
          <a:xfrm>
            <a:off x="4149000" y="1362772"/>
            <a:ext cx="720000" cy="72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601E8E-E872-430F-84CD-6C60A48AF683}"/>
              </a:ext>
            </a:extLst>
          </p:cNvPr>
          <p:cNvSpPr/>
          <p:nvPr/>
        </p:nvSpPr>
        <p:spPr>
          <a:xfrm>
            <a:off x="4149000" y="2177780"/>
            <a:ext cx="720000" cy="72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ナ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BD09FF-378E-4EDB-BFA8-CEA6B178BF76}"/>
              </a:ext>
            </a:extLst>
          </p:cNvPr>
          <p:cNvSpPr/>
          <p:nvPr/>
        </p:nvSpPr>
        <p:spPr>
          <a:xfrm>
            <a:off x="4149000" y="2964597"/>
            <a:ext cx="720000" cy="72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よ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8211B5-CC7C-4DF1-B882-AE54437D67AD}"/>
              </a:ext>
            </a:extLst>
          </p:cNvPr>
          <p:cNvSpPr/>
          <p:nvPr/>
        </p:nvSpPr>
        <p:spPr>
          <a:xfrm>
            <a:off x="4149000" y="3751414"/>
            <a:ext cx="720000" cy="72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976127A-9B19-43F8-9925-22AF77D15A1D}"/>
              </a:ext>
            </a:extLst>
          </p:cNvPr>
          <p:cNvSpPr/>
          <p:nvPr/>
        </p:nvSpPr>
        <p:spPr>
          <a:xfrm>
            <a:off x="1902757" y="4953000"/>
            <a:ext cx="720000" cy="7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23D2F22-E323-4520-B2D5-5FD15E0AD37B}"/>
              </a:ext>
            </a:extLst>
          </p:cNvPr>
          <p:cNvSpPr/>
          <p:nvPr/>
        </p:nvSpPr>
        <p:spPr>
          <a:xfrm>
            <a:off x="1902757" y="5768008"/>
            <a:ext cx="720000" cy="7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F7199A6-121B-415B-A93C-6066B6EB5216}"/>
              </a:ext>
            </a:extLst>
          </p:cNvPr>
          <p:cNvSpPr/>
          <p:nvPr/>
        </p:nvSpPr>
        <p:spPr>
          <a:xfrm>
            <a:off x="1902757" y="6583016"/>
            <a:ext cx="720000" cy="7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ち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3103FFC-BF12-4465-A119-14D1F4E0E458}"/>
              </a:ext>
            </a:extLst>
          </p:cNvPr>
          <p:cNvSpPr/>
          <p:nvPr/>
        </p:nvSpPr>
        <p:spPr>
          <a:xfrm>
            <a:off x="1902757" y="7369833"/>
            <a:ext cx="720000" cy="7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行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5FBD411-B82E-4362-B523-806BE818A2A8}"/>
              </a:ext>
            </a:extLst>
          </p:cNvPr>
          <p:cNvSpPr/>
          <p:nvPr/>
        </p:nvSpPr>
        <p:spPr>
          <a:xfrm>
            <a:off x="1902757" y="8156650"/>
            <a:ext cx="720000" cy="7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け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3CD46B7-818D-4628-8A81-36593FC835A6}"/>
              </a:ext>
            </a:extLst>
          </p:cNvPr>
          <p:cNvSpPr/>
          <p:nvPr/>
        </p:nvSpPr>
        <p:spPr>
          <a:xfrm>
            <a:off x="3069000" y="208277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47E39A5-302C-4455-9312-DA3F20A81740}"/>
              </a:ext>
            </a:extLst>
          </p:cNvPr>
          <p:cNvSpPr/>
          <p:nvPr/>
        </p:nvSpPr>
        <p:spPr>
          <a:xfrm>
            <a:off x="3069000" y="2897780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ロ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F16B8E-477F-4DB6-8D55-ED704FEE91FA}"/>
              </a:ext>
            </a:extLst>
          </p:cNvPr>
          <p:cNvSpPr/>
          <p:nvPr/>
        </p:nvSpPr>
        <p:spPr>
          <a:xfrm>
            <a:off x="3069000" y="3712788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ナ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7AFBBC5-8C71-441B-8F28-21A2188D0A42}"/>
              </a:ext>
            </a:extLst>
          </p:cNvPr>
          <p:cNvSpPr/>
          <p:nvPr/>
        </p:nvSpPr>
        <p:spPr>
          <a:xfrm>
            <a:off x="3069000" y="4499605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ウ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1CD699D-C1E0-4DB6-AD8C-508708F65991}"/>
              </a:ext>
            </a:extLst>
          </p:cNvPr>
          <p:cNvSpPr/>
          <p:nvPr/>
        </p:nvSpPr>
        <p:spPr>
          <a:xfrm>
            <a:off x="3069000" y="528642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5F31018-EF15-40B5-BC9D-5CAC6C5B281B}"/>
              </a:ext>
            </a:extLst>
          </p:cNvPr>
          <p:cNvSpPr/>
          <p:nvPr/>
        </p:nvSpPr>
        <p:spPr>
          <a:xfrm>
            <a:off x="3069000" y="6073239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ル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36E7C96-5451-4D22-9E5E-C814C9307C4C}"/>
              </a:ext>
            </a:extLst>
          </p:cNvPr>
          <p:cNvSpPr/>
          <p:nvPr/>
        </p:nvSpPr>
        <p:spPr>
          <a:xfrm>
            <a:off x="3069000" y="6860056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</a:t>
            </a:r>
          </a:p>
        </p:txBody>
      </p:sp>
      <p:pic>
        <p:nvPicPr>
          <p:cNvPr id="24" name="図 23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D5EAF59B-3AEC-4C37-9A3A-96CB62247D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07" y="6860056"/>
            <a:ext cx="943107" cy="2667372"/>
          </a:xfrm>
          <a:prstGeom prst="rect">
            <a:avLst/>
          </a:prstGeom>
        </p:spPr>
      </p:pic>
      <p:sp>
        <p:nvSpPr>
          <p:cNvPr id="23" name="タイトル 1">
            <a:extLst>
              <a:ext uri="{FF2B5EF4-FFF2-40B4-BE49-F238E27FC236}">
                <a16:creationId xmlns:a16="http://schemas.microsoft.com/office/drawing/2014/main" id="{86FA4552-7B13-4014-8F1D-F6520B0E6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0632" y="508008"/>
            <a:ext cx="1297488" cy="9397992"/>
          </a:xfrm>
        </p:spPr>
        <p:txBody>
          <a:bodyPr vert="eaVert">
            <a:noAutofit/>
          </a:bodyPr>
          <a:lstStyle/>
          <a:p>
            <a:pPr algn="l"/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コロナウイルスの中七を生かして</a:t>
            </a:r>
            <a:b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コロナ感染撲滅の５７５の句（標語）を作ろう</a:t>
            </a:r>
          </a:p>
        </p:txBody>
      </p:sp>
    </p:spTree>
    <p:extLst>
      <p:ext uri="{BB962C8B-B14F-4D97-AF65-F5344CB8AC3E}">
        <p14:creationId xmlns:p14="http://schemas.microsoft.com/office/powerpoint/2010/main" val="407964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5000">
        <p14:gallery dir="l"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0"/>
                            </p:stCondLst>
                            <p:childTnLst>
                              <p:par>
                                <p:cTn id="8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500"/>
                            </p:stCondLst>
                            <p:childTnLst>
                              <p:par>
                                <p:cTn id="98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6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2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8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50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7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4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1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8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41BFE1-CA18-467D-B118-2D45B170D8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0632" y="508008"/>
            <a:ext cx="1297488" cy="9397992"/>
          </a:xfrm>
        </p:spPr>
        <p:txBody>
          <a:bodyPr vert="eaVert">
            <a:noAutofit/>
          </a:bodyPr>
          <a:lstStyle/>
          <a:p>
            <a:pPr algn="l"/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中七のコロナウイルス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を生かして</a:t>
            </a:r>
            <a:b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コロナ感染撲滅の５７５の句（標語）を作ろう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32003CA-B068-41E7-B059-4B9CAE4914CC}"/>
              </a:ext>
            </a:extLst>
          </p:cNvPr>
          <p:cNvSpPr/>
          <p:nvPr/>
        </p:nvSpPr>
        <p:spPr>
          <a:xfrm>
            <a:off x="4149000" y="547764"/>
            <a:ext cx="720000" cy="72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テ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5C2B23-98DE-4068-8387-94BB6B5542B4}"/>
              </a:ext>
            </a:extLst>
          </p:cNvPr>
          <p:cNvSpPr/>
          <p:nvPr/>
        </p:nvSpPr>
        <p:spPr>
          <a:xfrm>
            <a:off x="4149000" y="1362772"/>
            <a:ext cx="720000" cy="72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レ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601E8E-E872-430F-84CD-6C60A48AF683}"/>
              </a:ext>
            </a:extLst>
          </p:cNvPr>
          <p:cNvSpPr/>
          <p:nvPr/>
        </p:nvSpPr>
        <p:spPr>
          <a:xfrm>
            <a:off x="4149000" y="2177780"/>
            <a:ext cx="720000" cy="72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ワ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BD09FF-378E-4EDB-BFA8-CEA6B178BF76}"/>
              </a:ext>
            </a:extLst>
          </p:cNvPr>
          <p:cNvSpPr/>
          <p:nvPr/>
        </p:nvSpPr>
        <p:spPr>
          <a:xfrm>
            <a:off x="4149000" y="2964597"/>
            <a:ext cx="720000" cy="72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</a:t>
            </a:r>
            <a:endParaRPr kumimoji="1" lang="ja-JP" altLang="en-US" sz="6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8211B5-CC7C-4DF1-B882-AE54437D67AD}"/>
              </a:ext>
            </a:extLst>
          </p:cNvPr>
          <p:cNvSpPr/>
          <p:nvPr/>
        </p:nvSpPr>
        <p:spPr>
          <a:xfrm>
            <a:off x="4149000" y="3751414"/>
            <a:ext cx="720000" cy="72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ク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976127A-9B19-43F8-9925-22AF77D15A1D}"/>
              </a:ext>
            </a:extLst>
          </p:cNvPr>
          <p:cNvSpPr/>
          <p:nvPr/>
        </p:nvSpPr>
        <p:spPr>
          <a:xfrm>
            <a:off x="1902757" y="4953000"/>
            <a:ext cx="720000" cy="72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23D2F22-E323-4520-B2D5-5FD15E0AD37B}"/>
              </a:ext>
            </a:extLst>
          </p:cNvPr>
          <p:cNvSpPr/>
          <p:nvPr/>
        </p:nvSpPr>
        <p:spPr>
          <a:xfrm>
            <a:off x="1902757" y="5768008"/>
            <a:ext cx="720000" cy="72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F7199A6-121B-415B-A93C-6066B6EB5216}"/>
              </a:ext>
            </a:extLst>
          </p:cNvPr>
          <p:cNvSpPr/>
          <p:nvPr/>
        </p:nvSpPr>
        <p:spPr>
          <a:xfrm>
            <a:off x="1902757" y="6583016"/>
            <a:ext cx="720000" cy="72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く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3103FFC-BF12-4465-A119-14D1F4E0E458}"/>
              </a:ext>
            </a:extLst>
          </p:cNvPr>
          <p:cNvSpPr/>
          <p:nvPr/>
        </p:nvSpPr>
        <p:spPr>
          <a:xfrm>
            <a:off x="1902757" y="7369833"/>
            <a:ext cx="720000" cy="72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5FBD411-B82E-4362-B523-806BE818A2A8}"/>
              </a:ext>
            </a:extLst>
          </p:cNvPr>
          <p:cNvSpPr/>
          <p:nvPr/>
        </p:nvSpPr>
        <p:spPr>
          <a:xfrm>
            <a:off x="1902757" y="8156650"/>
            <a:ext cx="720000" cy="72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れ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3CD46B7-818D-4628-8A81-36593FC835A6}"/>
              </a:ext>
            </a:extLst>
          </p:cNvPr>
          <p:cNvSpPr/>
          <p:nvPr/>
        </p:nvSpPr>
        <p:spPr>
          <a:xfrm>
            <a:off x="3069000" y="208277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47E39A5-302C-4455-9312-DA3F20A81740}"/>
              </a:ext>
            </a:extLst>
          </p:cNvPr>
          <p:cNvSpPr/>
          <p:nvPr/>
        </p:nvSpPr>
        <p:spPr>
          <a:xfrm>
            <a:off x="3069000" y="2897780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ロ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F16B8E-477F-4DB6-8D55-ED704FEE91FA}"/>
              </a:ext>
            </a:extLst>
          </p:cNvPr>
          <p:cNvSpPr/>
          <p:nvPr/>
        </p:nvSpPr>
        <p:spPr>
          <a:xfrm>
            <a:off x="3069000" y="3712788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ナ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7AFBBC5-8C71-441B-8F28-21A2188D0A42}"/>
              </a:ext>
            </a:extLst>
          </p:cNvPr>
          <p:cNvSpPr/>
          <p:nvPr/>
        </p:nvSpPr>
        <p:spPr>
          <a:xfrm>
            <a:off x="3069000" y="4499605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ウ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1CD699D-C1E0-4DB6-AD8C-508708F65991}"/>
              </a:ext>
            </a:extLst>
          </p:cNvPr>
          <p:cNvSpPr/>
          <p:nvPr/>
        </p:nvSpPr>
        <p:spPr>
          <a:xfrm>
            <a:off x="3069000" y="528642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5F31018-EF15-40B5-BC9D-5CAC6C5B281B}"/>
              </a:ext>
            </a:extLst>
          </p:cNvPr>
          <p:cNvSpPr/>
          <p:nvPr/>
        </p:nvSpPr>
        <p:spPr>
          <a:xfrm>
            <a:off x="3069000" y="6073239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ル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36E7C96-5451-4D22-9E5E-C814C9307C4C}"/>
              </a:ext>
            </a:extLst>
          </p:cNvPr>
          <p:cNvSpPr/>
          <p:nvPr/>
        </p:nvSpPr>
        <p:spPr>
          <a:xfrm>
            <a:off x="3069000" y="6860056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</a:t>
            </a:r>
          </a:p>
        </p:txBody>
      </p:sp>
      <p:pic>
        <p:nvPicPr>
          <p:cNvPr id="24" name="図 23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D5EAF59B-3AEC-4C37-9A3A-96CB62247D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07" y="6860056"/>
            <a:ext cx="943107" cy="2667372"/>
          </a:xfrm>
          <a:prstGeom prst="rect">
            <a:avLst/>
          </a:prstGeom>
        </p:spPr>
      </p:pic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ACE5105-21E5-4FBC-9A64-78F21D178190}"/>
              </a:ext>
            </a:extLst>
          </p:cNvPr>
          <p:cNvSpPr/>
          <p:nvPr/>
        </p:nvSpPr>
        <p:spPr>
          <a:xfrm>
            <a:off x="4869000" y="902547"/>
            <a:ext cx="720000" cy="1900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遠　隔</a:t>
            </a:r>
            <a:endParaRPr kumimoji="1" lang="ja-JP" altLang="en-US" sz="4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9322839-A129-4ABE-BE37-D73D4A7F8ED3}"/>
              </a:ext>
            </a:extLst>
          </p:cNvPr>
          <p:cNvSpPr/>
          <p:nvPr/>
        </p:nvSpPr>
        <p:spPr>
          <a:xfrm>
            <a:off x="2485879" y="5350758"/>
            <a:ext cx="720000" cy="1952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遠　　く</a:t>
            </a:r>
            <a:endParaRPr kumimoji="1" lang="ja-JP" altLang="en-US" sz="4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274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5000">
        <p:checker/>
      </p:transition>
    </mc:Choice>
    <mc:Fallback xmlns="">
      <p:transition spd="slow" advTm="5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0"/>
                            </p:stCondLst>
                            <p:childTnLst>
                              <p:par>
                                <p:cTn id="8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500"/>
                            </p:stCondLst>
                            <p:childTnLst>
                              <p:par>
                                <p:cTn id="98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6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2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8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50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7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4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1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8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500"/>
                            </p:stCondLst>
                            <p:childTnLst>
                              <p:par>
                                <p:cTn id="19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41BFE1-CA18-467D-B118-2D45B170D8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0632" y="508008"/>
            <a:ext cx="1297488" cy="9397992"/>
          </a:xfrm>
        </p:spPr>
        <p:txBody>
          <a:bodyPr vert="eaVert">
            <a:noAutofit/>
          </a:bodyPr>
          <a:lstStyle/>
          <a:p>
            <a:pPr algn="l"/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中七のコロナウイルス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を生かして</a:t>
            </a:r>
            <a:b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コロナ感染撲滅の５７５の句（標語）を作ろう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32003CA-B068-41E7-B059-4B9CAE4914CC}"/>
              </a:ext>
            </a:extLst>
          </p:cNvPr>
          <p:cNvSpPr/>
          <p:nvPr/>
        </p:nvSpPr>
        <p:spPr>
          <a:xfrm>
            <a:off x="4149000" y="547764"/>
            <a:ext cx="720000" cy="72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う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5C2B23-98DE-4068-8387-94BB6B5542B4}"/>
              </a:ext>
            </a:extLst>
          </p:cNvPr>
          <p:cNvSpPr/>
          <p:nvPr/>
        </p:nvSpPr>
        <p:spPr>
          <a:xfrm>
            <a:off x="4149000" y="1362772"/>
            <a:ext cx="720000" cy="72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601E8E-E872-430F-84CD-6C60A48AF683}"/>
              </a:ext>
            </a:extLst>
          </p:cNvPr>
          <p:cNvSpPr/>
          <p:nvPr/>
        </p:nvSpPr>
        <p:spPr>
          <a:xfrm>
            <a:off x="4149000" y="2177780"/>
            <a:ext cx="720000" cy="72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BD09FF-378E-4EDB-BFA8-CEA6B178BF76}"/>
              </a:ext>
            </a:extLst>
          </p:cNvPr>
          <p:cNvSpPr/>
          <p:nvPr/>
        </p:nvSpPr>
        <p:spPr>
          <a:xfrm>
            <a:off x="4149000" y="2964597"/>
            <a:ext cx="720000" cy="72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8211B5-CC7C-4DF1-B882-AE54437D67AD}"/>
              </a:ext>
            </a:extLst>
          </p:cNvPr>
          <p:cNvSpPr/>
          <p:nvPr/>
        </p:nvSpPr>
        <p:spPr>
          <a:xfrm>
            <a:off x="4149000" y="3751414"/>
            <a:ext cx="720000" cy="72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976127A-9B19-43F8-9925-22AF77D15A1D}"/>
              </a:ext>
            </a:extLst>
          </p:cNvPr>
          <p:cNvSpPr/>
          <p:nvPr/>
        </p:nvSpPr>
        <p:spPr>
          <a:xfrm>
            <a:off x="1902757" y="4953000"/>
            <a:ext cx="720000" cy="720000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23D2F22-E323-4520-B2D5-5FD15E0AD37B}"/>
              </a:ext>
            </a:extLst>
          </p:cNvPr>
          <p:cNvSpPr/>
          <p:nvPr/>
        </p:nvSpPr>
        <p:spPr>
          <a:xfrm>
            <a:off x="1902757" y="5768008"/>
            <a:ext cx="720000" cy="720000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F7199A6-121B-415B-A93C-6066B6EB5216}"/>
              </a:ext>
            </a:extLst>
          </p:cNvPr>
          <p:cNvSpPr/>
          <p:nvPr/>
        </p:nvSpPr>
        <p:spPr>
          <a:xfrm>
            <a:off x="1902757" y="6583016"/>
            <a:ext cx="720000" cy="720000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3103FFC-BF12-4465-A119-14D1F4E0E458}"/>
              </a:ext>
            </a:extLst>
          </p:cNvPr>
          <p:cNvSpPr/>
          <p:nvPr/>
        </p:nvSpPr>
        <p:spPr>
          <a:xfrm>
            <a:off x="1902757" y="7369833"/>
            <a:ext cx="720000" cy="720000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5FBD411-B82E-4362-B523-806BE818A2A8}"/>
              </a:ext>
            </a:extLst>
          </p:cNvPr>
          <p:cNvSpPr/>
          <p:nvPr/>
        </p:nvSpPr>
        <p:spPr>
          <a:xfrm>
            <a:off x="1902757" y="8156650"/>
            <a:ext cx="720000" cy="720000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3CD46B7-818D-4628-8A81-36593FC835A6}"/>
              </a:ext>
            </a:extLst>
          </p:cNvPr>
          <p:cNvSpPr/>
          <p:nvPr/>
        </p:nvSpPr>
        <p:spPr>
          <a:xfrm>
            <a:off x="3069000" y="208277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47E39A5-302C-4455-9312-DA3F20A81740}"/>
              </a:ext>
            </a:extLst>
          </p:cNvPr>
          <p:cNvSpPr/>
          <p:nvPr/>
        </p:nvSpPr>
        <p:spPr>
          <a:xfrm>
            <a:off x="3069000" y="2897780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ロ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F16B8E-477F-4DB6-8D55-ED704FEE91FA}"/>
              </a:ext>
            </a:extLst>
          </p:cNvPr>
          <p:cNvSpPr/>
          <p:nvPr/>
        </p:nvSpPr>
        <p:spPr>
          <a:xfrm>
            <a:off x="3069000" y="3712788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ナ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7AFBBC5-8C71-441B-8F28-21A2188D0A42}"/>
              </a:ext>
            </a:extLst>
          </p:cNvPr>
          <p:cNvSpPr/>
          <p:nvPr/>
        </p:nvSpPr>
        <p:spPr>
          <a:xfrm>
            <a:off x="3069000" y="4499605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ウ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1CD699D-C1E0-4DB6-AD8C-508708F65991}"/>
              </a:ext>
            </a:extLst>
          </p:cNvPr>
          <p:cNvSpPr/>
          <p:nvPr/>
        </p:nvSpPr>
        <p:spPr>
          <a:xfrm>
            <a:off x="3069000" y="528642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5F31018-EF15-40B5-BC9D-5CAC6C5B281B}"/>
              </a:ext>
            </a:extLst>
          </p:cNvPr>
          <p:cNvSpPr/>
          <p:nvPr/>
        </p:nvSpPr>
        <p:spPr>
          <a:xfrm>
            <a:off x="3069000" y="6073239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ル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36E7C96-5451-4D22-9E5E-C814C9307C4C}"/>
              </a:ext>
            </a:extLst>
          </p:cNvPr>
          <p:cNvSpPr/>
          <p:nvPr/>
        </p:nvSpPr>
        <p:spPr>
          <a:xfrm>
            <a:off x="3069000" y="6860056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</a:t>
            </a:r>
          </a:p>
        </p:txBody>
      </p:sp>
      <p:pic>
        <p:nvPicPr>
          <p:cNvPr id="24" name="図 23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D5EAF59B-3AEC-4C37-9A3A-96CB62247D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07" y="6860056"/>
            <a:ext cx="943107" cy="266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4199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 advTm="5000">
        <p15:prstTrans prst="origami"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0"/>
                            </p:stCondLst>
                            <p:childTnLst>
                              <p:par>
                                <p:cTn id="8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500"/>
                            </p:stCondLst>
                            <p:childTnLst>
                              <p:par>
                                <p:cTn id="98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6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2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8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50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7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4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1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8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41BFE1-CA18-467D-B118-2D45B170D8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0632" y="508008"/>
            <a:ext cx="1297488" cy="9397992"/>
          </a:xfrm>
        </p:spPr>
        <p:txBody>
          <a:bodyPr vert="eaVert">
            <a:noAutofit/>
          </a:bodyPr>
          <a:lstStyle/>
          <a:p>
            <a:pPr algn="l"/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中七のコロナウイルス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を生かして</a:t>
            </a:r>
            <a:b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コロナ感染撲滅の５７５の句（標語）を作ろう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32003CA-B068-41E7-B059-4B9CAE4914CC}"/>
              </a:ext>
            </a:extLst>
          </p:cNvPr>
          <p:cNvSpPr/>
          <p:nvPr/>
        </p:nvSpPr>
        <p:spPr>
          <a:xfrm>
            <a:off x="4149000" y="547764"/>
            <a:ext cx="720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マ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5C2B23-98DE-4068-8387-94BB6B5542B4}"/>
              </a:ext>
            </a:extLst>
          </p:cNvPr>
          <p:cNvSpPr/>
          <p:nvPr/>
        </p:nvSpPr>
        <p:spPr>
          <a:xfrm>
            <a:off x="4149000" y="1362772"/>
            <a:ext cx="720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601E8E-E872-430F-84CD-6C60A48AF683}"/>
              </a:ext>
            </a:extLst>
          </p:cNvPr>
          <p:cNvSpPr/>
          <p:nvPr/>
        </p:nvSpPr>
        <p:spPr>
          <a:xfrm>
            <a:off x="4149000" y="2177780"/>
            <a:ext cx="720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ク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BD09FF-378E-4EDB-BFA8-CEA6B178BF76}"/>
              </a:ext>
            </a:extLst>
          </p:cNvPr>
          <p:cNvSpPr/>
          <p:nvPr/>
        </p:nvSpPr>
        <p:spPr>
          <a:xfrm>
            <a:off x="4149000" y="2964597"/>
            <a:ext cx="720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8211B5-CC7C-4DF1-B882-AE54437D67AD}"/>
              </a:ext>
            </a:extLst>
          </p:cNvPr>
          <p:cNvSpPr/>
          <p:nvPr/>
        </p:nvSpPr>
        <p:spPr>
          <a:xfrm>
            <a:off x="4149000" y="3751414"/>
            <a:ext cx="720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け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976127A-9B19-43F8-9925-22AF77D15A1D}"/>
              </a:ext>
            </a:extLst>
          </p:cNvPr>
          <p:cNvSpPr/>
          <p:nvPr/>
        </p:nvSpPr>
        <p:spPr>
          <a:xfrm>
            <a:off x="1902757" y="4953000"/>
            <a:ext cx="72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23D2F22-E323-4520-B2D5-5FD15E0AD37B}"/>
              </a:ext>
            </a:extLst>
          </p:cNvPr>
          <p:cNvSpPr/>
          <p:nvPr/>
        </p:nvSpPr>
        <p:spPr>
          <a:xfrm>
            <a:off x="1902757" y="5768008"/>
            <a:ext cx="72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F7199A6-121B-415B-A93C-6066B6EB5216}"/>
              </a:ext>
            </a:extLst>
          </p:cNvPr>
          <p:cNvSpPr/>
          <p:nvPr/>
        </p:nvSpPr>
        <p:spPr>
          <a:xfrm>
            <a:off x="1902757" y="6583016"/>
            <a:ext cx="72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3103FFC-BF12-4465-A119-14D1F4E0E458}"/>
              </a:ext>
            </a:extLst>
          </p:cNvPr>
          <p:cNvSpPr/>
          <p:nvPr/>
        </p:nvSpPr>
        <p:spPr>
          <a:xfrm>
            <a:off x="1902757" y="7369833"/>
            <a:ext cx="72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5FBD411-B82E-4362-B523-806BE818A2A8}"/>
              </a:ext>
            </a:extLst>
          </p:cNvPr>
          <p:cNvSpPr/>
          <p:nvPr/>
        </p:nvSpPr>
        <p:spPr>
          <a:xfrm>
            <a:off x="1902757" y="8156650"/>
            <a:ext cx="720000" cy="72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3CD46B7-818D-4628-8A81-36593FC835A6}"/>
              </a:ext>
            </a:extLst>
          </p:cNvPr>
          <p:cNvSpPr/>
          <p:nvPr/>
        </p:nvSpPr>
        <p:spPr>
          <a:xfrm>
            <a:off x="3069000" y="208277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47E39A5-302C-4455-9312-DA3F20A81740}"/>
              </a:ext>
            </a:extLst>
          </p:cNvPr>
          <p:cNvSpPr/>
          <p:nvPr/>
        </p:nvSpPr>
        <p:spPr>
          <a:xfrm>
            <a:off x="3069000" y="2897780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ロ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F16B8E-477F-4DB6-8D55-ED704FEE91FA}"/>
              </a:ext>
            </a:extLst>
          </p:cNvPr>
          <p:cNvSpPr/>
          <p:nvPr/>
        </p:nvSpPr>
        <p:spPr>
          <a:xfrm>
            <a:off x="3069000" y="3712788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ナ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7AFBBC5-8C71-441B-8F28-21A2188D0A42}"/>
              </a:ext>
            </a:extLst>
          </p:cNvPr>
          <p:cNvSpPr/>
          <p:nvPr/>
        </p:nvSpPr>
        <p:spPr>
          <a:xfrm>
            <a:off x="3069000" y="4499605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ウ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1CD699D-C1E0-4DB6-AD8C-508708F65991}"/>
              </a:ext>
            </a:extLst>
          </p:cNvPr>
          <p:cNvSpPr/>
          <p:nvPr/>
        </p:nvSpPr>
        <p:spPr>
          <a:xfrm>
            <a:off x="3069000" y="528642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5F31018-EF15-40B5-BC9D-5CAC6C5B281B}"/>
              </a:ext>
            </a:extLst>
          </p:cNvPr>
          <p:cNvSpPr/>
          <p:nvPr/>
        </p:nvSpPr>
        <p:spPr>
          <a:xfrm>
            <a:off x="3069000" y="6073239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ル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36E7C96-5451-4D22-9E5E-C814C9307C4C}"/>
              </a:ext>
            </a:extLst>
          </p:cNvPr>
          <p:cNvSpPr/>
          <p:nvPr/>
        </p:nvSpPr>
        <p:spPr>
          <a:xfrm>
            <a:off x="3069000" y="6860056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</a:t>
            </a:r>
          </a:p>
        </p:txBody>
      </p:sp>
      <p:pic>
        <p:nvPicPr>
          <p:cNvPr id="24" name="図 23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D5EAF59B-3AEC-4C37-9A3A-96CB62247D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07" y="6860056"/>
            <a:ext cx="943107" cy="266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7979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5000">
        <p15:prstTrans prst="pageCurlDouble"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0"/>
                            </p:stCondLst>
                            <p:childTnLst>
                              <p:par>
                                <p:cTn id="8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500"/>
                            </p:stCondLst>
                            <p:childTnLst>
                              <p:par>
                                <p:cTn id="98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6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2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8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50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7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4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1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8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41BFE1-CA18-467D-B118-2D45B170D8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0632" y="508008"/>
            <a:ext cx="1297488" cy="9397992"/>
          </a:xfrm>
        </p:spPr>
        <p:txBody>
          <a:bodyPr vert="eaVert">
            <a:noAutofit/>
          </a:bodyPr>
          <a:lstStyle/>
          <a:p>
            <a:pPr algn="l"/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中七のコロナウイルスを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生かして</a:t>
            </a:r>
            <a:b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コロナ感染撲滅の５７５の句（標語）を作ろう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32003CA-B068-41E7-B059-4B9CAE4914CC}"/>
              </a:ext>
            </a:extLst>
          </p:cNvPr>
          <p:cNvSpPr/>
          <p:nvPr/>
        </p:nvSpPr>
        <p:spPr>
          <a:xfrm>
            <a:off x="4149000" y="547764"/>
            <a:ext cx="720000" cy="720000"/>
          </a:xfrm>
          <a:prstGeom prst="rect">
            <a:avLst/>
          </a:prstGeom>
          <a:solidFill>
            <a:srgbClr val="C198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ひ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5C2B23-98DE-4068-8387-94BB6B5542B4}"/>
              </a:ext>
            </a:extLst>
          </p:cNvPr>
          <p:cNvSpPr/>
          <p:nvPr/>
        </p:nvSpPr>
        <p:spPr>
          <a:xfrm>
            <a:off x="4149000" y="1362772"/>
            <a:ext cx="720000" cy="720000"/>
          </a:xfrm>
          <a:prstGeom prst="rect">
            <a:avLst/>
          </a:prstGeom>
          <a:solidFill>
            <a:srgbClr val="C198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601E8E-E872-430F-84CD-6C60A48AF683}"/>
              </a:ext>
            </a:extLst>
          </p:cNvPr>
          <p:cNvSpPr/>
          <p:nvPr/>
        </p:nvSpPr>
        <p:spPr>
          <a:xfrm>
            <a:off x="4149000" y="2177780"/>
            <a:ext cx="720000" cy="720000"/>
          </a:xfrm>
          <a:prstGeom prst="rect">
            <a:avLst/>
          </a:prstGeom>
          <a:solidFill>
            <a:srgbClr val="C198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BD09FF-378E-4EDB-BFA8-CEA6B178BF76}"/>
              </a:ext>
            </a:extLst>
          </p:cNvPr>
          <p:cNvSpPr/>
          <p:nvPr/>
        </p:nvSpPr>
        <p:spPr>
          <a:xfrm>
            <a:off x="4149000" y="2964597"/>
            <a:ext cx="720000" cy="720000"/>
          </a:xfrm>
          <a:prstGeom prst="rect">
            <a:avLst/>
          </a:prstGeom>
          <a:solidFill>
            <a:srgbClr val="C198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8211B5-CC7C-4DF1-B882-AE54437D67AD}"/>
              </a:ext>
            </a:extLst>
          </p:cNvPr>
          <p:cNvSpPr/>
          <p:nvPr/>
        </p:nvSpPr>
        <p:spPr>
          <a:xfrm>
            <a:off x="4149000" y="3751414"/>
            <a:ext cx="720000" cy="720000"/>
          </a:xfrm>
          <a:prstGeom prst="rect">
            <a:avLst/>
          </a:prstGeom>
          <a:solidFill>
            <a:srgbClr val="C198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ぶ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976127A-9B19-43F8-9925-22AF77D15A1D}"/>
              </a:ext>
            </a:extLst>
          </p:cNvPr>
          <p:cNvSpPr/>
          <p:nvPr/>
        </p:nvSpPr>
        <p:spPr>
          <a:xfrm>
            <a:off x="1902757" y="4953000"/>
            <a:ext cx="720000" cy="72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ひ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23D2F22-E323-4520-B2D5-5FD15E0AD37B}"/>
              </a:ext>
            </a:extLst>
          </p:cNvPr>
          <p:cNvSpPr/>
          <p:nvPr/>
        </p:nvSpPr>
        <p:spPr>
          <a:xfrm>
            <a:off x="1902757" y="5768008"/>
            <a:ext cx="720000" cy="72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F7199A6-121B-415B-A93C-6066B6EB5216}"/>
              </a:ext>
            </a:extLst>
          </p:cNvPr>
          <p:cNvSpPr/>
          <p:nvPr/>
        </p:nvSpPr>
        <p:spPr>
          <a:xfrm>
            <a:off x="1902757" y="6583016"/>
            <a:ext cx="720000" cy="72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3103FFC-BF12-4465-A119-14D1F4E0E458}"/>
              </a:ext>
            </a:extLst>
          </p:cNvPr>
          <p:cNvSpPr/>
          <p:nvPr/>
        </p:nvSpPr>
        <p:spPr>
          <a:xfrm>
            <a:off x="1902757" y="7369833"/>
            <a:ext cx="720000" cy="72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ぶ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5FBD411-B82E-4362-B523-806BE818A2A8}"/>
              </a:ext>
            </a:extLst>
          </p:cNvPr>
          <p:cNvSpPr/>
          <p:nvPr/>
        </p:nvSpPr>
        <p:spPr>
          <a:xfrm>
            <a:off x="1902757" y="8156650"/>
            <a:ext cx="720000" cy="72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3CD46B7-818D-4628-8A81-36593FC835A6}"/>
              </a:ext>
            </a:extLst>
          </p:cNvPr>
          <p:cNvSpPr/>
          <p:nvPr/>
        </p:nvSpPr>
        <p:spPr>
          <a:xfrm>
            <a:off x="3069000" y="208277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47E39A5-302C-4455-9312-DA3F20A81740}"/>
              </a:ext>
            </a:extLst>
          </p:cNvPr>
          <p:cNvSpPr/>
          <p:nvPr/>
        </p:nvSpPr>
        <p:spPr>
          <a:xfrm>
            <a:off x="3069000" y="2897780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ロ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F16B8E-477F-4DB6-8D55-ED704FEE91FA}"/>
              </a:ext>
            </a:extLst>
          </p:cNvPr>
          <p:cNvSpPr/>
          <p:nvPr/>
        </p:nvSpPr>
        <p:spPr>
          <a:xfrm>
            <a:off x="3069000" y="3712788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ナ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7AFBBC5-8C71-441B-8F28-21A2188D0A42}"/>
              </a:ext>
            </a:extLst>
          </p:cNvPr>
          <p:cNvSpPr/>
          <p:nvPr/>
        </p:nvSpPr>
        <p:spPr>
          <a:xfrm>
            <a:off x="3069000" y="4499605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ウ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1CD699D-C1E0-4DB6-AD8C-508708F65991}"/>
              </a:ext>
            </a:extLst>
          </p:cNvPr>
          <p:cNvSpPr/>
          <p:nvPr/>
        </p:nvSpPr>
        <p:spPr>
          <a:xfrm>
            <a:off x="3069000" y="5286422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5F31018-EF15-40B5-BC9D-5CAC6C5B281B}"/>
              </a:ext>
            </a:extLst>
          </p:cNvPr>
          <p:cNvSpPr/>
          <p:nvPr/>
        </p:nvSpPr>
        <p:spPr>
          <a:xfrm>
            <a:off x="3069000" y="6073239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ル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36E7C96-5451-4D22-9E5E-C814C9307C4C}"/>
              </a:ext>
            </a:extLst>
          </p:cNvPr>
          <p:cNvSpPr/>
          <p:nvPr/>
        </p:nvSpPr>
        <p:spPr>
          <a:xfrm>
            <a:off x="3069000" y="6860056"/>
            <a:ext cx="720000" cy="72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</a:t>
            </a:r>
          </a:p>
        </p:txBody>
      </p:sp>
      <p:pic>
        <p:nvPicPr>
          <p:cNvPr id="24" name="図 23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D5EAF59B-3AEC-4C37-9A3A-96CB62247D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07" y="6860056"/>
            <a:ext cx="943107" cy="2667372"/>
          </a:xfrm>
          <a:prstGeom prst="rect">
            <a:avLst/>
          </a:prstGeom>
        </p:spPr>
      </p:pic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E70B0DC-AD8B-4474-A15C-1F0A504CAF0A}"/>
              </a:ext>
            </a:extLst>
          </p:cNvPr>
          <p:cNvSpPr/>
          <p:nvPr/>
        </p:nvSpPr>
        <p:spPr>
          <a:xfrm>
            <a:off x="4869000" y="902547"/>
            <a:ext cx="720000" cy="1900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飛沫</a:t>
            </a:r>
            <a:endParaRPr kumimoji="1" lang="ja-JP" altLang="en-US" sz="4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96FCFAA-AAD7-4F08-8630-68F53F22ECEF}"/>
              </a:ext>
            </a:extLst>
          </p:cNvPr>
          <p:cNvSpPr/>
          <p:nvPr/>
        </p:nvSpPr>
        <p:spPr>
          <a:xfrm>
            <a:off x="2485879" y="5350758"/>
            <a:ext cx="720000" cy="1952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暇つぶし</a:t>
            </a:r>
            <a:endParaRPr kumimoji="1" lang="ja-JP" altLang="en-US" sz="4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37214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5000">
        <p15:prstTrans prst="fracture"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0"/>
                            </p:stCondLst>
                            <p:childTnLst>
                              <p:par>
                                <p:cTn id="8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500"/>
                            </p:stCondLst>
                            <p:childTnLst>
                              <p:par>
                                <p:cTn id="98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6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2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8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50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7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4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1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8" presetID="1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500"/>
                            </p:stCondLst>
                            <p:childTnLst>
                              <p:par>
                                <p:cTn id="19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387</Words>
  <Application>Microsoft Office PowerPoint</Application>
  <PresentationFormat>A4 210 x 297 mm</PresentationFormat>
  <Paragraphs>194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HGP創英角ｺﾞｼｯｸUB</vt:lpstr>
      <vt:lpstr>HG丸ｺﾞｼｯｸM-PRO</vt:lpstr>
      <vt:lpstr>Arial</vt:lpstr>
      <vt:lpstr>Calibri</vt:lpstr>
      <vt:lpstr>Calibri Light</vt:lpstr>
      <vt:lpstr>Office テーマ</vt:lpstr>
      <vt:lpstr>中七のコロナウイルスを生かして（本当はコロナを生かしたくない） コロナ感染撲滅の５７５の句（標語）を作ろう</vt:lpstr>
      <vt:lpstr>中七のコロナウイルスを生かして コロナ感染撲滅の５７５の句（標語）を作ろう</vt:lpstr>
      <vt:lpstr>中七のコロナウイルスを生かして コロナ感染撲滅の５７５の句（標語）を作ろう</vt:lpstr>
      <vt:lpstr>PowerPoint プレゼンテーション</vt:lpstr>
      <vt:lpstr>コロナウイルスの中七を生かして コロナ感染撲滅の５７５の句（標語）を作ろう</vt:lpstr>
      <vt:lpstr>中七のコロナウイルスを生かして コロナ感染撲滅の５７５の句（標語）を作ろう</vt:lpstr>
      <vt:lpstr>中七のコロナウイルスを生かして コロナ感染撲滅の５７５の句（標語）を作ろう</vt:lpstr>
      <vt:lpstr>中七のコロナウイルスを生かして コロナ感染撲滅の５７５の句（標語）を作ろう</vt:lpstr>
      <vt:lpstr>中七のコロナウイルスを生かして コロナ感染撲滅の５７５の句（標語）を作ろう</vt:lpstr>
      <vt:lpstr>中七のコロナウイルスを生かして コロナ感染撲滅の５７５の句（標語）を作ろう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コロナウイルス 折句</dc:title>
  <dc:creator>幸雄 平井</dc:creator>
  <cp:lastModifiedBy>幸雄 平井</cp:lastModifiedBy>
  <cp:revision>25</cp:revision>
  <dcterms:created xsi:type="dcterms:W3CDTF">2020-04-15T23:04:43Z</dcterms:created>
  <dcterms:modified xsi:type="dcterms:W3CDTF">2020-04-24T12:29:06Z</dcterms:modified>
</cp:coreProperties>
</file>