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43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94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6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90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38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09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42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9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92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7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459C-4039-477C-81D9-B1C67C73EE8B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6768F-5346-44C6-B44B-A3A9FECB93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46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file:///C:\Users\hirai\Desktop\&#12300;&#12498;&#12521;&#12452;&#20449;&#12301;&#12473;&#12521;&#12452;&#12489;&#31505;\&#9315;&#26481;&#20140;&#12458;&#12522;&#12531;&#12500;&#12483;&#12463;&#38283;&#20652;&#24310;&#26399;.pptx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図 184" descr="クリップアート が含まれている画像&#10;&#10;非常に高い精度で生成された説明">
            <a:extLst>
              <a:ext uri="{FF2B5EF4-FFF2-40B4-BE49-F238E27FC236}">
                <a16:creationId xmlns:a16="http://schemas.microsoft.com/office/drawing/2014/main" id="{156BE730-B780-492C-B4C6-546ECD16C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961034" y="5046502"/>
            <a:ext cx="1259567" cy="1714053"/>
          </a:xfrm>
          <a:prstGeom prst="rect">
            <a:avLst/>
          </a:prstGeom>
        </p:spPr>
      </p:pic>
      <p:sp>
        <p:nvSpPr>
          <p:cNvPr id="3" name="矢印: 右 2">
            <a:extLst>
              <a:ext uri="{FF2B5EF4-FFF2-40B4-BE49-F238E27FC236}">
                <a16:creationId xmlns:a16="http://schemas.microsoft.com/office/drawing/2014/main" id="{0BE2E16C-5019-4D71-9234-DD127B8C8D76}"/>
              </a:ext>
            </a:extLst>
          </p:cNvPr>
          <p:cNvSpPr/>
          <p:nvPr/>
        </p:nvSpPr>
        <p:spPr>
          <a:xfrm rot="20355020" flipV="1">
            <a:off x="801197" y="2491974"/>
            <a:ext cx="628303" cy="108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E820823-9BB1-4D47-9A80-DAAF520FF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488" y="5583426"/>
            <a:ext cx="2826005" cy="833046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/>
              <a:t>東京オリンピック開催延期</a:t>
            </a:r>
          </a:p>
        </p:txBody>
      </p:sp>
      <p:pic>
        <p:nvPicPr>
          <p:cNvPr id="52" name="Picture 2" descr="http://buzz-plus.com/wp-content/uploads/2016/04/tokyo2020-1.jpg">
            <a:extLst>
              <a:ext uri="{FF2B5EF4-FFF2-40B4-BE49-F238E27FC236}">
                <a16:creationId xmlns:a16="http://schemas.microsoft.com/office/drawing/2014/main" id="{960197F8-D418-479E-AA5C-64A0A231FE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t="63356" r="22042" b="1503"/>
          <a:stretch/>
        </p:blipFill>
        <p:spPr bwMode="auto">
          <a:xfrm>
            <a:off x="3195541" y="5153910"/>
            <a:ext cx="2742871" cy="157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369E2F0F-6769-4CA3-9564-8518F2018881}"/>
              </a:ext>
            </a:extLst>
          </p:cNvPr>
          <p:cNvGrpSpPr/>
          <p:nvPr/>
        </p:nvGrpSpPr>
        <p:grpSpPr>
          <a:xfrm>
            <a:off x="2958376" y="906288"/>
            <a:ext cx="3211805" cy="3193894"/>
            <a:chOff x="843681" y="718474"/>
            <a:chExt cx="3211805" cy="3193894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B0735E1B-C2C8-4D9E-ACD3-14551BB2431E}"/>
                </a:ext>
              </a:extLst>
            </p:cNvPr>
            <p:cNvSpPr/>
            <p:nvPr/>
          </p:nvSpPr>
          <p:spPr>
            <a:xfrm rot="19666704">
              <a:off x="3041432" y="1353680"/>
              <a:ext cx="388843" cy="102413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228AC647-178E-4564-9AFC-F023F9740069}"/>
                </a:ext>
              </a:extLst>
            </p:cNvPr>
            <p:cNvSpPr/>
            <p:nvPr/>
          </p:nvSpPr>
          <p:spPr>
            <a:xfrm rot="19789635">
              <a:off x="1459671" y="934945"/>
              <a:ext cx="396000" cy="9720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15DA6651-8CD4-4882-B1D1-3F1BC4F1E697}"/>
                </a:ext>
              </a:extLst>
            </p:cNvPr>
            <p:cNvSpPr/>
            <p:nvPr/>
          </p:nvSpPr>
          <p:spPr>
            <a:xfrm>
              <a:off x="2816918" y="3296900"/>
              <a:ext cx="900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D85FB99-CE8E-4A79-ABC2-A17FCC4BF634}"/>
                </a:ext>
              </a:extLst>
            </p:cNvPr>
            <p:cNvSpPr/>
            <p:nvPr/>
          </p:nvSpPr>
          <p:spPr>
            <a:xfrm rot="5400000">
              <a:off x="3125260" y="1014902"/>
              <a:ext cx="90000" cy="39600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566B1B54-9295-46E7-97B7-2B60928DB9C1}"/>
                </a:ext>
              </a:extLst>
            </p:cNvPr>
            <p:cNvSpPr/>
            <p:nvPr/>
          </p:nvSpPr>
          <p:spPr>
            <a:xfrm>
              <a:off x="843681" y="2142918"/>
              <a:ext cx="1008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7ABEF529-2667-413D-9BFB-4FF1E4DDC830}"/>
                </a:ext>
              </a:extLst>
            </p:cNvPr>
            <p:cNvSpPr/>
            <p:nvPr/>
          </p:nvSpPr>
          <p:spPr>
            <a:xfrm>
              <a:off x="1504185" y="1154927"/>
              <a:ext cx="396000" cy="9720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670C437D-A2E7-4EE2-8AA2-68CAB64086E2}"/>
                </a:ext>
              </a:extLst>
            </p:cNvPr>
            <p:cNvSpPr/>
            <p:nvPr/>
          </p:nvSpPr>
          <p:spPr>
            <a:xfrm rot="7181831">
              <a:off x="3180760" y="773254"/>
              <a:ext cx="90000" cy="39600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B169F3CE-E478-4D08-B57C-F341A40021D5}"/>
                </a:ext>
              </a:extLst>
            </p:cNvPr>
            <p:cNvSpPr/>
            <p:nvPr/>
          </p:nvSpPr>
          <p:spPr>
            <a:xfrm rot="19727552">
              <a:off x="1041057" y="2090307"/>
              <a:ext cx="1008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4129F63A-7298-44DA-912F-1E3553311B68}"/>
                </a:ext>
              </a:extLst>
            </p:cNvPr>
            <p:cNvSpPr/>
            <p:nvPr/>
          </p:nvSpPr>
          <p:spPr>
            <a:xfrm rot="17934945">
              <a:off x="1206382" y="1930809"/>
              <a:ext cx="1008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C4390E1B-481B-4E7F-B45A-9D0AF26ADD02}"/>
                </a:ext>
              </a:extLst>
            </p:cNvPr>
            <p:cNvSpPr/>
            <p:nvPr/>
          </p:nvSpPr>
          <p:spPr>
            <a:xfrm rot="19727552">
              <a:off x="1780041" y="3346573"/>
              <a:ext cx="1008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289CFC76-8E1C-49B6-A1F6-F49263DA2D66}"/>
                </a:ext>
              </a:extLst>
            </p:cNvPr>
            <p:cNvSpPr/>
            <p:nvPr/>
          </p:nvSpPr>
          <p:spPr>
            <a:xfrm rot="18098353">
              <a:off x="1624109" y="3510314"/>
              <a:ext cx="1008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38E24E92-5283-4866-8A80-A66F448EA974}"/>
                </a:ext>
              </a:extLst>
            </p:cNvPr>
            <p:cNvSpPr/>
            <p:nvPr/>
          </p:nvSpPr>
          <p:spPr>
            <a:xfrm rot="1762003">
              <a:off x="3034598" y="3359658"/>
              <a:ext cx="900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0B9E380E-1A4A-4E56-9E47-513F6BFBF7CD}"/>
                </a:ext>
              </a:extLst>
            </p:cNvPr>
            <p:cNvSpPr/>
            <p:nvPr/>
          </p:nvSpPr>
          <p:spPr>
            <a:xfrm rot="3649586">
              <a:off x="3185306" y="3513046"/>
              <a:ext cx="900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AD653B0A-BA16-4295-A122-2191BC0447E6}"/>
                </a:ext>
              </a:extLst>
            </p:cNvPr>
            <p:cNvSpPr/>
            <p:nvPr/>
          </p:nvSpPr>
          <p:spPr>
            <a:xfrm rot="1762003">
              <a:off x="3758803" y="2093133"/>
              <a:ext cx="900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7959A1ED-97E8-4077-AFB8-18BB0578BBB5}"/>
                </a:ext>
              </a:extLst>
            </p:cNvPr>
            <p:cNvSpPr/>
            <p:nvPr/>
          </p:nvSpPr>
          <p:spPr>
            <a:xfrm>
              <a:off x="3965486" y="2160650"/>
              <a:ext cx="90000" cy="39502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3EB703EF-B1D4-40BE-9960-233F8B446E39}"/>
                </a:ext>
              </a:extLst>
            </p:cNvPr>
            <p:cNvSpPr/>
            <p:nvPr/>
          </p:nvSpPr>
          <p:spPr>
            <a:xfrm>
              <a:off x="2312501" y="1055319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13F190AE-E385-49A8-B5F8-222147AAFB86}"/>
                </a:ext>
              </a:extLst>
            </p:cNvPr>
            <p:cNvSpPr/>
            <p:nvPr/>
          </p:nvSpPr>
          <p:spPr>
            <a:xfrm>
              <a:off x="1575817" y="1490836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973A8639-440D-428A-9179-5CAC284AADA0}"/>
                </a:ext>
              </a:extLst>
            </p:cNvPr>
            <p:cNvSpPr/>
            <p:nvPr/>
          </p:nvSpPr>
          <p:spPr>
            <a:xfrm rot="19466025">
              <a:off x="1016759" y="1635771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D428479C-5B23-44A8-9AA9-242F8A1069DF}"/>
                </a:ext>
              </a:extLst>
            </p:cNvPr>
            <p:cNvSpPr/>
            <p:nvPr/>
          </p:nvSpPr>
          <p:spPr>
            <a:xfrm rot="19411173">
              <a:off x="1333273" y="2789025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F97A1233-C754-4CD1-93B9-88C0C3BCB5A2}"/>
                </a:ext>
              </a:extLst>
            </p:cNvPr>
            <p:cNvSpPr/>
            <p:nvPr/>
          </p:nvSpPr>
          <p:spPr>
            <a:xfrm rot="19323133">
              <a:off x="2035057" y="3191625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620F0C8C-1CF4-45C9-96E9-F72E74460DAA}"/>
                </a:ext>
              </a:extLst>
            </p:cNvPr>
            <p:cNvSpPr/>
            <p:nvPr/>
          </p:nvSpPr>
          <p:spPr>
            <a:xfrm rot="1717995">
              <a:off x="3313285" y="2761442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8B052A0E-01B7-4C22-8B00-6D576BACB122}"/>
                </a:ext>
              </a:extLst>
            </p:cNvPr>
            <p:cNvSpPr/>
            <p:nvPr/>
          </p:nvSpPr>
          <p:spPr>
            <a:xfrm rot="1671117">
              <a:off x="3273405" y="1914444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6052ABA4-6106-4988-8D0A-0084733B4F0C}"/>
                </a:ext>
              </a:extLst>
            </p:cNvPr>
            <p:cNvSpPr/>
            <p:nvPr/>
          </p:nvSpPr>
          <p:spPr>
            <a:xfrm>
              <a:off x="3459928" y="1348604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2E61090E-DCF2-4B14-884E-B1A55D9D6B05}"/>
                </a:ext>
              </a:extLst>
            </p:cNvPr>
            <p:cNvSpPr/>
            <p:nvPr/>
          </p:nvSpPr>
          <p:spPr>
            <a:xfrm rot="1588677">
              <a:off x="2459144" y="3619083"/>
              <a:ext cx="293285" cy="29328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ACD2D38B-80E9-48D7-99A9-E76029E2209E}"/>
                </a:ext>
              </a:extLst>
            </p:cNvPr>
            <p:cNvSpPr/>
            <p:nvPr/>
          </p:nvSpPr>
          <p:spPr>
            <a:xfrm rot="1039703">
              <a:off x="2970857" y="2956636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857FDD4A-CF56-4356-8A30-7673FF491D8A}"/>
                </a:ext>
              </a:extLst>
            </p:cNvPr>
            <p:cNvSpPr/>
            <p:nvPr/>
          </p:nvSpPr>
          <p:spPr>
            <a:xfrm rot="2584830">
              <a:off x="3339082" y="3146751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2244EAF3-719C-4746-A45F-6B01CFDCF00D}"/>
                </a:ext>
              </a:extLst>
            </p:cNvPr>
            <p:cNvSpPr/>
            <p:nvPr/>
          </p:nvSpPr>
          <p:spPr>
            <a:xfrm rot="948006">
              <a:off x="3704386" y="2518727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78CFC0F1-99CA-4B8B-AFDF-A88927D46142}"/>
                </a:ext>
              </a:extLst>
            </p:cNvPr>
            <p:cNvSpPr/>
            <p:nvPr/>
          </p:nvSpPr>
          <p:spPr>
            <a:xfrm rot="2732738">
              <a:off x="3347356" y="2294464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163A3D6B-4EC5-4006-ABF9-7D18413C6CA8}"/>
                </a:ext>
              </a:extLst>
            </p:cNvPr>
            <p:cNvSpPr/>
            <p:nvPr/>
          </p:nvSpPr>
          <p:spPr>
            <a:xfrm rot="877798">
              <a:off x="3700340" y="1690597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893BD5A8-9040-43EE-B975-33BC9F3C0683}"/>
                </a:ext>
              </a:extLst>
            </p:cNvPr>
            <p:cNvSpPr/>
            <p:nvPr/>
          </p:nvSpPr>
          <p:spPr>
            <a:xfrm rot="17037550">
              <a:off x="3122464" y="152986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F4E2244D-C423-42F9-9343-8BA7882FE463}"/>
                </a:ext>
              </a:extLst>
            </p:cNvPr>
            <p:cNvSpPr/>
            <p:nvPr/>
          </p:nvSpPr>
          <p:spPr>
            <a:xfrm rot="15198199">
              <a:off x="2736133" y="1219088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DBD62D4C-053F-4A15-A506-B2780FBC409E}"/>
                </a:ext>
              </a:extLst>
            </p:cNvPr>
            <p:cNvSpPr/>
            <p:nvPr/>
          </p:nvSpPr>
          <p:spPr>
            <a:xfrm rot="17070215">
              <a:off x="2727289" y="801310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948935E3-2326-4AE1-8627-BC9BC9FDD834}"/>
                </a:ext>
              </a:extLst>
            </p:cNvPr>
            <p:cNvSpPr/>
            <p:nvPr/>
          </p:nvSpPr>
          <p:spPr>
            <a:xfrm rot="15198199">
              <a:off x="2013142" y="797400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69F2B460-CF39-4035-AAE8-69001570C2C4}"/>
                </a:ext>
              </a:extLst>
            </p:cNvPr>
            <p:cNvSpPr/>
            <p:nvPr/>
          </p:nvSpPr>
          <p:spPr>
            <a:xfrm rot="17070215">
              <a:off x="2014848" y="1214509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84CD1841-73FF-4BA3-9221-A40B5D67FAD7}"/>
                </a:ext>
              </a:extLst>
            </p:cNvPr>
            <p:cNvSpPr/>
            <p:nvPr/>
          </p:nvSpPr>
          <p:spPr>
            <a:xfrm rot="15198199">
              <a:off x="1282757" y="120237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77BE4078-7EE6-4D2C-B8EA-1FE1E8F5A647}"/>
                </a:ext>
              </a:extLst>
            </p:cNvPr>
            <p:cNvSpPr/>
            <p:nvPr/>
          </p:nvSpPr>
          <p:spPr>
            <a:xfrm rot="9801994">
              <a:off x="1412128" y="1765368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5BE6ABE0-8F1C-4352-AD4F-6B8F2848062F}"/>
                </a:ext>
              </a:extLst>
            </p:cNvPr>
            <p:cNvSpPr/>
            <p:nvPr/>
          </p:nvSpPr>
          <p:spPr>
            <a:xfrm rot="8087012">
              <a:off x="1373390" y="2304251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50245F5E-E6F1-4B43-A7C9-9502151453B1}"/>
                </a:ext>
              </a:extLst>
            </p:cNvPr>
            <p:cNvSpPr/>
            <p:nvPr/>
          </p:nvSpPr>
          <p:spPr>
            <a:xfrm rot="9861115">
              <a:off x="1006489" y="2514387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83E6C3F2-960E-4832-B379-67E1413F3D16}"/>
                </a:ext>
              </a:extLst>
            </p:cNvPr>
            <p:cNvSpPr/>
            <p:nvPr/>
          </p:nvSpPr>
          <p:spPr>
            <a:xfrm rot="8056628">
              <a:off x="1348929" y="3136485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475B8EFF-4965-415F-A21F-7DA61637FC3A}"/>
                </a:ext>
              </a:extLst>
            </p:cNvPr>
            <p:cNvSpPr/>
            <p:nvPr/>
          </p:nvSpPr>
          <p:spPr>
            <a:xfrm rot="9884877">
              <a:off x="1721013" y="2916687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90D4F96D-1E9B-400B-A010-B1C4D547D165}"/>
                </a:ext>
              </a:extLst>
            </p:cNvPr>
            <p:cNvSpPr/>
            <p:nvPr/>
          </p:nvSpPr>
          <p:spPr>
            <a:xfrm rot="8039757">
              <a:off x="2087013" y="3565692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9DC100C1-ED6C-486D-9060-C2FFAFF77F6C}"/>
                </a:ext>
              </a:extLst>
            </p:cNvPr>
            <p:cNvSpPr/>
            <p:nvPr/>
          </p:nvSpPr>
          <p:spPr>
            <a:xfrm rot="2584830">
              <a:off x="2525217" y="3138367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D4D3AC95-8B0E-46DE-8072-58DAAF397631}"/>
                </a:ext>
              </a:extLst>
            </p:cNvPr>
            <p:cNvGrpSpPr/>
            <p:nvPr/>
          </p:nvGrpSpPr>
          <p:grpSpPr>
            <a:xfrm>
              <a:off x="1035869" y="718474"/>
              <a:ext cx="2834765" cy="2612792"/>
              <a:chOff x="3086610" y="718474"/>
              <a:chExt cx="2834765" cy="2612792"/>
            </a:xfrm>
            <a:solidFill>
              <a:srgbClr val="2D2D8A">
                <a:lumMod val="75000"/>
              </a:srgbClr>
            </a:solidFill>
          </p:grpSpPr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24C6F9CF-1175-4F59-8C2E-ABCC17EF27AB}"/>
                  </a:ext>
                </a:extLst>
              </p:cNvPr>
              <p:cNvSpPr/>
              <p:nvPr/>
            </p:nvSpPr>
            <p:spPr>
              <a:xfrm>
                <a:off x="4301656" y="718474"/>
                <a:ext cx="437321" cy="115598"/>
              </a:xfrm>
              <a:prstGeom prst="rect">
                <a:avLst/>
              </a:prstGeom>
              <a:grpFill/>
              <a:ln w="25400" cap="flat" cmpd="sng" algn="ctr">
                <a:solidFill>
                  <a:srgbClr val="2D2D8A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endParaRPr>
              </a:p>
            </p:txBody>
          </p:sp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060F3392-DB09-49FF-98B6-B760FAC248E5}"/>
                  </a:ext>
                </a:extLst>
              </p:cNvPr>
              <p:cNvSpPr/>
              <p:nvPr/>
            </p:nvSpPr>
            <p:spPr>
              <a:xfrm rot="3519171">
                <a:off x="2925748" y="3054807"/>
                <a:ext cx="437321" cy="115598"/>
              </a:xfrm>
              <a:prstGeom prst="rect">
                <a:avLst/>
              </a:prstGeom>
              <a:grpFill/>
              <a:ln w="25400" cap="flat" cmpd="sng" algn="ctr">
                <a:solidFill>
                  <a:srgbClr val="2D2D8A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endParaRPr>
              </a:p>
            </p:txBody>
          </p:sp>
          <p:sp>
            <p:nvSpPr>
              <p:cNvPr id="98" name="正方形/長方形 97">
                <a:extLst>
                  <a:ext uri="{FF2B5EF4-FFF2-40B4-BE49-F238E27FC236}">
                    <a16:creationId xmlns:a16="http://schemas.microsoft.com/office/drawing/2014/main" id="{A8C9ECD5-15F0-449C-8C93-559307C55DFA}"/>
                  </a:ext>
                </a:extLst>
              </p:cNvPr>
              <p:cNvSpPr/>
              <p:nvPr/>
            </p:nvSpPr>
            <p:spPr>
              <a:xfrm rot="7094527">
                <a:off x="5644915" y="3054807"/>
                <a:ext cx="437321" cy="115598"/>
              </a:xfrm>
              <a:prstGeom prst="rect">
                <a:avLst/>
              </a:prstGeom>
              <a:grpFill/>
              <a:ln w="25400" cap="flat" cmpd="sng" algn="ctr">
                <a:solidFill>
                  <a:srgbClr val="2D2D8A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endParaRPr>
              </a:p>
            </p:txBody>
          </p:sp>
        </p:grpSp>
      </p:grpSp>
      <p:sp>
        <p:nvSpPr>
          <p:cNvPr id="99" name="アーチ 98">
            <a:extLst>
              <a:ext uri="{FF2B5EF4-FFF2-40B4-BE49-F238E27FC236}">
                <a16:creationId xmlns:a16="http://schemas.microsoft.com/office/drawing/2014/main" id="{DBAA0EF5-202F-48CF-8F53-9CC38BF3D6BF}"/>
              </a:ext>
            </a:extLst>
          </p:cNvPr>
          <p:cNvSpPr/>
          <p:nvPr/>
        </p:nvSpPr>
        <p:spPr>
          <a:xfrm rot="1135152" flipV="1">
            <a:off x="3945512" y="2036266"/>
            <a:ext cx="459632" cy="506840"/>
          </a:xfrm>
          <a:prstGeom prst="blockArc">
            <a:avLst>
              <a:gd name="adj1" fmla="val 10800000"/>
              <a:gd name="adj2" fmla="val 0"/>
              <a:gd name="adj3" fmla="val 3811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0" name="アーチ 99">
            <a:extLst>
              <a:ext uri="{FF2B5EF4-FFF2-40B4-BE49-F238E27FC236}">
                <a16:creationId xmlns:a16="http://schemas.microsoft.com/office/drawing/2014/main" id="{A6873B4E-A64D-4714-B384-A9F620336777}"/>
              </a:ext>
            </a:extLst>
          </p:cNvPr>
          <p:cNvSpPr/>
          <p:nvPr/>
        </p:nvSpPr>
        <p:spPr>
          <a:xfrm rot="20464848" flipH="1" flipV="1">
            <a:off x="4713379" y="1998915"/>
            <a:ext cx="459632" cy="506840"/>
          </a:xfrm>
          <a:prstGeom prst="blockArc">
            <a:avLst>
              <a:gd name="adj1" fmla="val 10800000"/>
              <a:gd name="adj2" fmla="val 0"/>
              <a:gd name="adj3" fmla="val 3811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1" name="アーチ 100">
            <a:extLst>
              <a:ext uri="{FF2B5EF4-FFF2-40B4-BE49-F238E27FC236}">
                <a16:creationId xmlns:a16="http://schemas.microsoft.com/office/drawing/2014/main" id="{955B70F4-B1DD-4FB1-95DA-89EA04CB090A}"/>
              </a:ext>
            </a:extLst>
          </p:cNvPr>
          <p:cNvSpPr/>
          <p:nvPr/>
        </p:nvSpPr>
        <p:spPr>
          <a:xfrm>
            <a:off x="4126666" y="2749562"/>
            <a:ext cx="828000" cy="468000"/>
          </a:xfrm>
          <a:prstGeom prst="blockArc">
            <a:avLst>
              <a:gd name="adj1" fmla="val 10587275"/>
              <a:gd name="adj2" fmla="val 21422474"/>
              <a:gd name="adj3" fmla="val 664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FBEF1722-7934-4E53-B84C-64F2D36D200A}"/>
              </a:ext>
            </a:extLst>
          </p:cNvPr>
          <p:cNvGrpSpPr/>
          <p:nvPr/>
        </p:nvGrpSpPr>
        <p:grpSpPr>
          <a:xfrm>
            <a:off x="5844804" y="991748"/>
            <a:ext cx="681054" cy="430139"/>
            <a:chOff x="8149905" y="916104"/>
            <a:chExt cx="681054" cy="430139"/>
          </a:xfrm>
        </p:grpSpPr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C6569986-65B0-4684-9254-5218F8C75CA0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6EAFAE48-6E47-4457-82C6-E52D2168BE84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A40F7A60-74E0-411B-89B1-2B6926386836}"/>
              </a:ext>
            </a:extLst>
          </p:cNvPr>
          <p:cNvGrpSpPr/>
          <p:nvPr/>
        </p:nvGrpSpPr>
        <p:grpSpPr>
          <a:xfrm rot="18982015">
            <a:off x="4196155" y="248522"/>
            <a:ext cx="681054" cy="430139"/>
            <a:chOff x="8149905" y="916104"/>
            <a:chExt cx="681054" cy="43013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D856D337-6A40-4BB3-A1C2-BA90CBA04D37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6A1B9FA4-A1C6-4500-8DF0-018CED3BB7F5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C829ACA5-C2FA-4756-9BB5-FBA590E34E15}"/>
              </a:ext>
            </a:extLst>
          </p:cNvPr>
          <p:cNvGrpSpPr/>
          <p:nvPr/>
        </p:nvGrpSpPr>
        <p:grpSpPr>
          <a:xfrm rot="2512990">
            <a:off x="6381899" y="2225747"/>
            <a:ext cx="681054" cy="430139"/>
            <a:chOff x="8149905" y="916104"/>
            <a:chExt cx="681054" cy="430139"/>
          </a:xfrm>
        </p:grpSpPr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FD55FDC5-9CEC-41AB-83F8-62BEEBA3A581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1AAD61D4-3A7F-4E35-9D65-07104EABE1FF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7E5F81E2-3335-4490-B06A-8D000F823311}"/>
              </a:ext>
            </a:extLst>
          </p:cNvPr>
          <p:cNvGrpSpPr/>
          <p:nvPr/>
        </p:nvGrpSpPr>
        <p:grpSpPr>
          <a:xfrm flipH="1">
            <a:off x="2603066" y="1011363"/>
            <a:ext cx="681054" cy="430139"/>
            <a:chOff x="8149905" y="916104"/>
            <a:chExt cx="681054" cy="430139"/>
          </a:xfrm>
        </p:grpSpPr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747A302A-67A0-494C-A038-70B8FC2A83DA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1B37933-3378-4682-BE2C-6E2CB19C35DD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53C22872-C449-4F01-A070-4A095458FE5F}"/>
              </a:ext>
            </a:extLst>
          </p:cNvPr>
          <p:cNvGrpSpPr/>
          <p:nvPr/>
        </p:nvGrpSpPr>
        <p:grpSpPr>
          <a:xfrm rot="19087010" flipH="1">
            <a:off x="2133996" y="2337226"/>
            <a:ext cx="681054" cy="430139"/>
            <a:chOff x="8149905" y="916104"/>
            <a:chExt cx="681054" cy="430139"/>
          </a:xfrm>
        </p:grpSpPr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005D4E20-AAA1-478C-8F65-6040497F3B17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0DBD28F1-F8BE-4677-A739-B3DB2E06B2B5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BE341D96-DAAE-4084-A9C3-80BDDB68E780}"/>
              </a:ext>
            </a:extLst>
          </p:cNvPr>
          <p:cNvGrpSpPr/>
          <p:nvPr/>
        </p:nvGrpSpPr>
        <p:grpSpPr>
          <a:xfrm rot="2617985" flipV="1">
            <a:off x="4229673" y="4396161"/>
            <a:ext cx="681054" cy="430139"/>
            <a:chOff x="8149905" y="916104"/>
            <a:chExt cx="681054" cy="430139"/>
          </a:xfrm>
        </p:grpSpPr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D3595073-52AB-402A-984F-D4A1DD0DAF48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24" name="正方形/長方形 123">
              <a:extLst>
                <a:ext uri="{FF2B5EF4-FFF2-40B4-BE49-F238E27FC236}">
                  <a16:creationId xmlns:a16="http://schemas.microsoft.com/office/drawing/2014/main" id="{2C45CA32-22E1-403C-94CB-17C0CE88743D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F733C41E-B379-40D5-A003-F1AA3B6F8347}"/>
              </a:ext>
            </a:extLst>
          </p:cNvPr>
          <p:cNvGrpSpPr/>
          <p:nvPr/>
        </p:nvGrpSpPr>
        <p:grpSpPr>
          <a:xfrm flipV="1">
            <a:off x="5789718" y="3729219"/>
            <a:ext cx="681054" cy="430139"/>
            <a:chOff x="8149905" y="916104"/>
            <a:chExt cx="681054" cy="430139"/>
          </a:xfrm>
        </p:grpSpPr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918A84B1-6B47-48F9-8612-B7B34B1D9EF5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7B0DE459-FF02-4F95-B59C-A6F31BC513ED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252C3EF1-19B8-4798-896B-CFD30134CFF5}"/>
              </a:ext>
            </a:extLst>
          </p:cNvPr>
          <p:cNvGrpSpPr/>
          <p:nvPr/>
        </p:nvGrpSpPr>
        <p:grpSpPr>
          <a:xfrm flipH="1" flipV="1">
            <a:off x="2603066" y="3697536"/>
            <a:ext cx="681054" cy="430139"/>
            <a:chOff x="8149905" y="916104"/>
            <a:chExt cx="681054" cy="430139"/>
          </a:xfrm>
        </p:grpSpPr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AA26ECAD-2817-41A9-B6FF-6F22CC29BD51}"/>
                </a:ext>
              </a:extLst>
            </p:cNvPr>
            <p:cNvSpPr/>
            <p:nvPr/>
          </p:nvSpPr>
          <p:spPr>
            <a:xfrm rot="8082756">
              <a:off x="8541165" y="825143"/>
              <a:ext cx="198834" cy="380755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F82CA10C-43F3-4F44-8410-B8F05B2A9F7C}"/>
                </a:ext>
              </a:extLst>
            </p:cNvPr>
            <p:cNvSpPr/>
            <p:nvPr/>
          </p:nvSpPr>
          <p:spPr>
            <a:xfrm rot="8100389">
              <a:off x="8149905" y="1230645"/>
              <a:ext cx="437321" cy="115598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A95C469A-C1E3-4690-A53D-2EB1AAB23080}"/>
              </a:ext>
            </a:extLst>
          </p:cNvPr>
          <p:cNvSpPr/>
          <p:nvPr/>
        </p:nvSpPr>
        <p:spPr>
          <a:xfrm>
            <a:off x="2343122" y="379262"/>
            <a:ext cx="4457755" cy="43162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コロナウイルスを退治して東京オリンピック・パラリンピックを成功させよう！</a:t>
            </a: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6FCF8F5A-0616-4310-8AF6-FADD8763C485}"/>
              </a:ext>
            </a:extLst>
          </p:cNvPr>
          <p:cNvSpPr/>
          <p:nvPr/>
        </p:nvSpPr>
        <p:spPr>
          <a:xfrm>
            <a:off x="5640382" y="5091582"/>
            <a:ext cx="288000" cy="646331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0" cap="none" spc="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endParaRPr lang="ja-JP" altLang="en-US" sz="3600" b="0" cap="none" spc="0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A52E9C49-22B4-4A17-8C69-0EC2A47D03AD}"/>
              </a:ext>
            </a:extLst>
          </p:cNvPr>
          <p:cNvSpPr txBox="1"/>
          <p:nvPr/>
        </p:nvSpPr>
        <p:spPr>
          <a:xfrm>
            <a:off x="7091944" y="1135711"/>
            <a:ext cx="20724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コロナウイルスの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感染拡大で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東京オリンピック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・パラリンピックの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開催が延期に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なりました。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A9ACE98F-DA57-4BFA-BBB7-2FB0E02AF37C}"/>
              </a:ext>
            </a:extLst>
          </p:cNvPr>
          <p:cNvSpPr txBox="1"/>
          <p:nvPr/>
        </p:nvSpPr>
        <p:spPr>
          <a:xfrm>
            <a:off x="7148629" y="3465258"/>
            <a:ext cx="19157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コロナウイルスを早く退治して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無事開催させて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成功させよう！</a:t>
            </a:r>
            <a:endParaRPr kumimoji="1" lang="en-US" altLang="ja-JP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dirty="0">
              <a:solidFill>
                <a:schemeClr val="accent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37" name="図 136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F2D4E880-C0D3-4F2F-BA39-22C8C37E1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97921">
            <a:off x="7306597" y="4734899"/>
            <a:ext cx="678837" cy="1919942"/>
          </a:xfrm>
          <a:prstGeom prst="rect">
            <a:avLst/>
          </a:prstGeom>
        </p:spPr>
      </p:pic>
      <p:sp>
        <p:nvSpPr>
          <p:cNvPr id="104" name="正方形/長方形 103">
            <a:hlinkClick r:id="rId5" action="ppaction://hlinkpres?slideindex=1&amp;slidetitle="/>
            <a:extLst>
              <a:ext uri="{FF2B5EF4-FFF2-40B4-BE49-F238E27FC236}">
                <a16:creationId xmlns:a16="http://schemas.microsoft.com/office/drawing/2014/main" id="{6221BC82-8508-42ED-B659-86A85C21293E}"/>
              </a:ext>
            </a:extLst>
          </p:cNvPr>
          <p:cNvSpPr/>
          <p:nvPr/>
        </p:nvSpPr>
        <p:spPr>
          <a:xfrm>
            <a:off x="259552" y="179918"/>
            <a:ext cx="5437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④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AD8870B-D756-44AB-9138-DA8CCC93F018}"/>
              </a:ext>
            </a:extLst>
          </p:cNvPr>
          <p:cNvGrpSpPr/>
          <p:nvPr/>
        </p:nvGrpSpPr>
        <p:grpSpPr>
          <a:xfrm>
            <a:off x="293123" y="3756897"/>
            <a:ext cx="1823317" cy="2681769"/>
            <a:chOff x="293123" y="3756897"/>
            <a:chExt cx="1823317" cy="2681769"/>
          </a:xfrm>
        </p:grpSpPr>
        <p:pic>
          <p:nvPicPr>
            <p:cNvPr id="107" name="Picture 3">
              <a:extLst>
                <a:ext uri="{FF2B5EF4-FFF2-40B4-BE49-F238E27FC236}">
                  <a16:creationId xmlns:a16="http://schemas.microsoft.com/office/drawing/2014/main" id="{F719C80B-B7A9-43B5-9280-E6D8F4AB89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33" t="58127" r="15146"/>
            <a:stretch/>
          </p:blipFill>
          <p:spPr bwMode="auto">
            <a:xfrm>
              <a:off x="634732" y="5668370"/>
              <a:ext cx="1143033" cy="770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1036ACDC-E563-45B5-940C-C2ADDB9B7AD2}"/>
                </a:ext>
              </a:extLst>
            </p:cNvPr>
            <p:cNvSpPr/>
            <p:nvPr/>
          </p:nvSpPr>
          <p:spPr>
            <a:xfrm rot="1631821">
              <a:off x="546814" y="4148026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C0A09C92-FA6C-47A7-8B55-78DC74BB81F6}"/>
                </a:ext>
              </a:extLst>
            </p:cNvPr>
            <p:cNvSpPr/>
            <p:nvPr/>
          </p:nvSpPr>
          <p:spPr>
            <a:xfrm rot="19593427">
              <a:off x="541227" y="4796996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3C9A56FD-0CC5-46FB-BFA1-40D4822A040E}"/>
                </a:ext>
              </a:extLst>
            </p:cNvPr>
            <p:cNvSpPr/>
            <p:nvPr/>
          </p:nvSpPr>
          <p:spPr>
            <a:xfrm>
              <a:off x="462554" y="4468683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70E3E38F-5E26-4E42-B589-2890DC68B11C}"/>
                </a:ext>
              </a:extLst>
            </p:cNvPr>
            <p:cNvSpPr/>
            <p:nvPr/>
          </p:nvSpPr>
          <p:spPr>
            <a:xfrm rot="19937596">
              <a:off x="782743" y="4864621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8FD05731-9C9D-47F5-873C-2559A044D31C}"/>
                </a:ext>
              </a:extLst>
            </p:cNvPr>
            <p:cNvSpPr/>
            <p:nvPr/>
          </p:nvSpPr>
          <p:spPr>
            <a:xfrm>
              <a:off x="1126473" y="4774104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97244753-191E-493B-9421-96797DDE48C5}"/>
                </a:ext>
              </a:extLst>
            </p:cNvPr>
            <p:cNvSpPr/>
            <p:nvPr/>
          </p:nvSpPr>
          <p:spPr>
            <a:xfrm rot="1827158">
              <a:off x="1677038" y="4786111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3E5E5E37-6B6A-455F-B1D6-805DCF8E1F62}"/>
                </a:ext>
              </a:extLst>
            </p:cNvPr>
            <p:cNvSpPr/>
            <p:nvPr/>
          </p:nvSpPr>
          <p:spPr>
            <a:xfrm>
              <a:off x="1761541" y="4468683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190DBC5A-5A81-4807-A3E2-40E0D3DCA356}"/>
                </a:ext>
              </a:extLst>
            </p:cNvPr>
            <p:cNvSpPr/>
            <p:nvPr/>
          </p:nvSpPr>
          <p:spPr>
            <a:xfrm rot="19388795">
              <a:off x="1679741" y="4143373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B5D63785-CC05-4093-841E-7EABFCBDB5C4}"/>
                </a:ext>
              </a:extLst>
            </p:cNvPr>
            <p:cNvSpPr/>
            <p:nvPr/>
          </p:nvSpPr>
          <p:spPr>
            <a:xfrm rot="1845680">
              <a:off x="1429319" y="4842088"/>
              <a:ext cx="174069" cy="17406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AB3DAC98-BF70-45FB-8F7A-74B0629093E6}"/>
                </a:ext>
              </a:extLst>
            </p:cNvPr>
            <p:cNvSpPr/>
            <p:nvPr/>
          </p:nvSpPr>
          <p:spPr>
            <a:xfrm>
              <a:off x="1081969" y="4574143"/>
              <a:ext cx="259557" cy="6860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7" name="正方形/長方形 146">
              <a:extLst>
                <a:ext uri="{FF2B5EF4-FFF2-40B4-BE49-F238E27FC236}">
                  <a16:creationId xmlns:a16="http://schemas.microsoft.com/office/drawing/2014/main" id="{F564EFC3-B430-4654-8D18-D09B83026387}"/>
                </a:ext>
              </a:extLst>
            </p:cNvPr>
            <p:cNvSpPr/>
            <p:nvPr/>
          </p:nvSpPr>
          <p:spPr>
            <a:xfrm rot="3519171">
              <a:off x="290069" y="4959914"/>
              <a:ext cx="259557" cy="6860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57409A37-5E0A-4B84-9E5E-9D4EFA74628D}"/>
                </a:ext>
              </a:extLst>
            </p:cNvPr>
            <p:cNvSpPr/>
            <p:nvPr/>
          </p:nvSpPr>
          <p:spPr>
            <a:xfrm rot="7094527">
              <a:off x="1868322" y="4963052"/>
              <a:ext cx="259557" cy="68609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9" name="正方形/長方形 148">
              <a:extLst>
                <a:ext uri="{FF2B5EF4-FFF2-40B4-BE49-F238E27FC236}">
                  <a16:creationId xmlns:a16="http://schemas.microsoft.com/office/drawing/2014/main" id="{7C645A10-BC0A-4021-83F7-4008A6DBD43E}"/>
                </a:ext>
              </a:extLst>
            </p:cNvPr>
            <p:cNvSpPr/>
            <p:nvPr/>
          </p:nvSpPr>
          <p:spPr>
            <a:xfrm rot="1039703">
              <a:off x="1282519" y="4955033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9A2F30A8-C9DD-4DC8-902B-7A26E50133CD}"/>
                </a:ext>
              </a:extLst>
            </p:cNvPr>
            <p:cNvSpPr/>
            <p:nvPr/>
          </p:nvSpPr>
          <p:spPr>
            <a:xfrm rot="2584830">
              <a:off x="1709340" y="5007194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1" name="正方形/長方形 150">
              <a:extLst>
                <a:ext uri="{FF2B5EF4-FFF2-40B4-BE49-F238E27FC236}">
                  <a16:creationId xmlns:a16="http://schemas.microsoft.com/office/drawing/2014/main" id="{073C0C39-B56E-4222-B85A-51A37017EE0A}"/>
                </a:ext>
              </a:extLst>
            </p:cNvPr>
            <p:cNvSpPr/>
            <p:nvPr/>
          </p:nvSpPr>
          <p:spPr>
            <a:xfrm rot="948006">
              <a:off x="1935005" y="4652293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2" name="正方形/長方形 151">
              <a:extLst>
                <a:ext uri="{FF2B5EF4-FFF2-40B4-BE49-F238E27FC236}">
                  <a16:creationId xmlns:a16="http://schemas.microsoft.com/office/drawing/2014/main" id="{64F5E7AC-56A4-4E97-867C-B01D0705645A}"/>
                </a:ext>
              </a:extLst>
            </p:cNvPr>
            <p:cNvSpPr/>
            <p:nvPr/>
          </p:nvSpPr>
          <p:spPr>
            <a:xfrm rot="2732738">
              <a:off x="582616" y="3874320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3" name="正方形/長方形 152">
              <a:extLst>
                <a:ext uri="{FF2B5EF4-FFF2-40B4-BE49-F238E27FC236}">
                  <a16:creationId xmlns:a16="http://schemas.microsoft.com/office/drawing/2014/main" id="{0F976641-1117-4297-8AC1-BD1BCE1834A4}"/>
                </a:ext>
              </a:extLst>
            </p:cNvPr>
            <p:cNvSpPr/>
            <p:nvPr/>
          </p:nvSpPr>
          <p:spPr>
            <a:xfrm rot="877798">
              <a:off x="375006" y="4246300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4" name="正方形/長方形 153">
              <a:extLst>
                <a:ext uri="{FF2B5EF4-FFF2-40B4-BE49-F238E27FC236}">
                  <a16:creationId xmlns:a16="http://schemas.microsoft.com/office/drawing/2014/main" id="{0D21F9FA-40EB-4888-9D66-47BBA0D309F3}"/>
                </a:ext>
              </a:extLst>
            </p:cNvPr>
            <p:cNvSpPr/>
            <p:nvPr/>
          </p:nvSpPr>
          <p:spPr>
            <a:xfrm rot="17037550">
              <a:off x="703628" y="4332717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52ED2A1C-316C-4FB2-A0B7-FCA0506CB56A}"/>
                </a:ext>
              </a:extLst>
            </p:cNvPr>
            <p:cNvSpPr/>
            <p:nvPr/>
          </p:nvSpPr>
          <p:spPr>
            <a:xfrm rot="15198199">
              <a:off x="1589066" y="4328241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6" name="正方形/長方形 155">
              <a:extLst>
                <a:ext uri="{FF2B5EF4-FFF2-40B4-BE49-F238E27FC236}">
                  <a16:creationId xmlns:a16="http://schemas.microsoft.com/office/drawing/2014/main" id="{E27128A4-29BB-453C-AAF2-E31C3025510E}"/>
                </a:ext>
              </a:extLst>
            </p:cNvPr>
            <p:cNvSpPr/>
            <p:nvPr/>
          </p:nvSpPr>
          <p:spPr>
            <a:xfrm rot="17070215">
              <a:off x="1594590" y="4555591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7" name="正方形/長方形 156">
              <a:extLst>
                <a:ext uri="{FF2B5EF4-FFF2-40B4-BE49-F238E27FC236}">
                  <a16:creationId xmlns:a16="http://schemas.microsoft.com/office/drawing/2014/main" id="{1A52386B-A1FA-47ED-BAA3-9D1E35CC9545}"/>
                </a:ext>
              </a:extLst>
            </p:cNvPr>
            <p:cNvSpPr/>
            <p:nvPr/>
          </p:nvSpPr>
          <p:spPr>
            <a:xfrm rot="15198199">
              <a:off x="942287" y="4616485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751CEDED-58C4-4564-B6AE-235E330688AD}"/>
                </a:ext>
              </a:extLst>
            </p:cNvPr>
            <p:cNvSpPr/>
            <p:nvPr/>
          </p:nvSpPr>
          <p:spPr>
            <a:xfrm rot="17070215">
              <a:off x="693251" y="4324682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59" name="正方形/長方形 158">
              <a:extLst>
                <a:ext uri="{FF2B5EF4-FFF2-40B4-BE49-F238E27FC236}">
                  <a16:creationId xmlns:a16="http://schemas.microsoft.com/office/drawing/2014/main" id="{9F1B782D-FD12-49CE-B078-9F9946239C6E}"/>
                </a:ext>
              </a:extLst>
            </p:cNvPr>
            <p:cNvSpPr/>
            <p:nvPr/>
          </p:nvSpPr>
          <p:spPr>
            <a:xfrm rot="15198199">
              <a:off x="1584159" y="4324681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0" name="正方形/長方形 159">
              <a:extLst>
                <a:ext uri="{FF2B5EF4-FFF2-40B4-BE49-F238E27FC236}">
                  <a16:creationId xmlns:a16="http://schemas.microsoft.com/office/drawing/2014/main" id="{2247726A-D408-4000-A55B-9D07E1C37D5B}"/>
                </a:ext>
              </a:extLst>
            </p:cNvPr>
            <p:cNvSpPr/>
            <p:nvPr/>
          </p:nvSpPr>
          <p:spPr>
            <a:xfrm rot="9801994">
              <a:off x="1918493" y="4248197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EF00B5C8-C0A8-428B-BFB1-B47B89005CB1}"/>
                </a:ext>
              </a:extLst>
            </p:cNvPr>
            <p:cNvSpPr/>
            <p:nvPr/>
          </p:nvSpPr>
          <p:spPr>
            <a:xfrm rot="8087012">
              <a:off x="1718759" y="3883402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1D3DD361-5C0F-4FBE-93E3-155E6412E55C}"/>
                </a:ext>
              </a:extLst>
            </p:cNvPr>
            <p:cNvSpPr/>
            <p:nvPr/>
          </p:nvSpPr>
          <p:spPr>
            <a:xfrm rot="9861115">
              <a:off x="373342" y="4654480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3" name="正方形/長方形 162">
              <a:extLst>
                <a:ext uri="{FF2B5EF4-FFF2-40B4-BE49-F238E27FC236}">
                  <a16:creationId xmlns:a16="http://schemas.microsoft.com/office/drawing/2014/main" id="{153A7610-9C3C-4A11-9799-567C9816D816}"/>
                </a:ext>
              </a:extLst>
            </p:cNvPr>
            <p:cNvSpPr/>
            <p:nvPr/>
          </p:nvSpPr>
          <p:spPr>
            <a:xfrm rot="8056628">
              <a:off x="582730" y="4994017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D5F8E687-61B5-4D1E-B55C-0A3C0916FD41}"/>
                </a:ext>
              </a:extLst>
            </p:cNvPr>
            <p:cNvSpPr/>
            <p:nvPr/>
          </p:nvSpPr>
          <p:spPr>
            <a:xfrm rot="9884877">
              <a:off x="1022963" y="4947195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DADF4E93-BC22-448D-93C1-535515148DA7}"/>
                </a:ext>
              </a:extLst>
            </p:cNvPr>
            <p:cNvSpPr/>
            <p:nvPr/>
          </p:nvSpPr>
          <p:spPr>
            <a:xfrm rot="8039757">
              <a:off x="827093" y="5077118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0940F08A-7A9E-4EC6-AA96-2E79B3708F83}"/>
                </a:ext>
              </a:extLst>
            </p:cNvPr>
            <p:cNvSpPr/>
            <p:nvPr/>
          </p:nvSpPr>
          <p:spPr>
            <a:xfrm rot="2584830">
              <a:off x="1458318" y="5070025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CBD3565E-EA41-45C2-9888-47F21317C2A7}"/>
                </a:ext>
              </a:extLst>
            </p:cNvPr>
            <p:cNvSpPr/>
            <p:nvPr/>
          </p:nvSpPr>
          <p:spPr>
            <a:xfrm rot="19666704">
              <a:off x="1548547" y="5298098"/>
              <a:ext cx="230784" cy="607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8" name="正方形/長方形 167">
              <a:extLst>
                <a:ext uri="{FF2B5EF4-FFF2-40B4-BE49-F238E27FC236}">
                  <a16:creationId xmlns:a16="http://schemas.microsoft.com/office/drawing/2014/main" id="{B32DCDAA-114D-46C2-8963-410B60FD220B}"/>
                </a:ext>
              </a:extLst>
            </p:cNvPr>
            <p:cNvSpPr/>
            <p:nvPr/>
          </p:nvSpPr>
          <p:spPr>
            <a:xfrm rot="19789635">
              <a:off x="652490" y="3756897"/>
              <a:ext cx="235032" cy="5769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94F36FD7-6468-482B-A1E9-C462720ED8B5}"/>
                </a:ext>
              </a:extLst>
            </p:cNvPr>
            <p:cNvSpPr/>
            <p:nvPr/>
          </p:nvSpPr>
          <p:spPr>
            <a:xfrm>
              <a:off x="1172476" y="5145995"/>
              <a:ext cx="5341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D71549B0-48D9-4864-BBE3-0F88DB0B2AB6}"/>
                </a:ext>
              </a:extLst>
            </p:cNvPr>
            <p:cNvSpPr/>
            <p:nvPr/>
          </p:nvSpPr>
          <p:spPr>
            <a:xfrm rot="5400000">
              <a:off x="1409636" y="4435846"/>
              <a:ext cx="53416" cy="235032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B25A1D73-C33C-4A20-BDC0-A90D353EE088}"/>
                </a:ext>
              </a:extLst>
            </p:cNvPr>
            <p:cNvSpPr/>
            <p:nvPr/>
          </p:nvSpPr>
          <p:spPr>
            <a:xfrm>
              <a:off x="293123" y="4441232"/>
              <a:ext cx="5982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0AA27869-FCDF-4F0A-BC15-CDD842E12294}"/>
                </a:ext>
              </a:extLst>
            </p:cNvPr>
            <p:cNvSpPr/>
            <p:nvPr/>
          </p:nvSpPr>
          <p:spPr>
            <a:xfrm>
              <a:off x="849435" y="4524067"/>
              <a:ext cx="235032" cy="57690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B13A88A9-DC19-47DC-A025-05ADD9004C92}"/>
                </a:ext>
              </a:extLst>
            </p:cNvPr>
            <p:cNvSpPr/>
            <p:nvPr/>
          </p:nvSpPr>
          <p:spPr>
            <a:xfrm rot="7181831">
              <a:off x="1631233" y="3682140"/>
              <a:ext cx="53416" cy="235032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4" name="正方形/長方形 173">
              <a:extLst>
                <a:ext uri="{FF2B5EF4-FFF2-40B4-BE49-F238E27FC236}">
                  <a16:creationId xmlns:a16="http://schemas.microsoft.com/office/drawing/2014/main" id="{4714414B-5611-45E7-8D86-8FC669488F1C}"/>
                </a:ext>
              </a:extLst>
            </p:cNvPr>
            <p:cNvSpPr/>
            <p:nvPr/>
          </p:nvSpPr>
          <p:spPr>
            <a:xfrm rot="19727552">
              <a:off x="1947586" y="3998231"/>
              <a:ext cx="5982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6141DFB9-E077-43CC-A550-64D158734DCB}"/>
                </a:ext>
              </a:extLst>
            </p:cNvPr>
            <p:cNvSpPr/>
            <p:nvPr/>
          </p:nvSpPr>
          <p:spPr>
            <a:xfrm rot="17934945">
              <a:off x="718939" y="5195860"/>
              <a:ext cx="5982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E3E0299F-8B44-4B66-8323-86712CF83C3F}"/>
                </a:ext>
              </a:extLst>
            </p:cNvPr>
            <p:cNvSpPr/>
            <p:nvPr/>
          </p:nvSpPr>
          <p:spPr>
            <a:xfrm rot="19727552">
              <a:off x="1054553" y="5185638"/>
              <a:ext cx="5982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7" name="正方形/長方形 176">
              <a:extLst>
                <a:ext uri="{FF2B5EF4-FFF2-40B4-BE49-F238E27FC236}">
                  <a16:creationId xmlns:a16="http://schemas.microsoft.com/office/drawing/2014/main" id="{AD7E32C3-37F9-4B1D-ADBA-3448395AD105}"/>
                </a:ext>
              </a:extLst>
            </p:cNvPr>
            <p:cNvSpPr/>
            <p:nvPr/>
          </p:nvSpPr>
          <p:spPr>
            <a:xfrm rot="18098353">
              <a:off x="962005" y="5282821"/>
              <a:ext cx="5982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8" name="正方形/長方形 177">
              <a:extLst>
                <a:ext uri="{FF2B5EF4-FFF2-40B4-BE49-F238E27FC236}">
                  <a16:creationId xmlns:a16="http://schemas.microsoft.com/office/drawing/2014/main" id="{58EEFF8A-E598-4A0B-9029-9CF10689B4D4}"/>
                </a:ext>
              </a:extLst>
            </p:cNvPr>
            <p:cNvSpPr/>
            <p:nvPr/>
          </p:nvSpPr>
          <p:spPr>
            <a:xfrm rot="1762003">
              <a:off x="1301672" y="5183243"/>
              <a:ext cx="5341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8DA29A26-891A-4018-AB92-4048E531C7FB}"/>
                </a:ext>
              </a:extLst>
            </p:cNvPr>
            <p:cNvSpPr/>
            <p:nvPr/>
          </p:nvSpPr>
          <p:spPr>
            <a:xfrm rot="3649586">
              <a:off x="1391120" y="5274281"/>
              <a:ext cx="5341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80" name="正方形/長方形 179">
              <a:extLst>
                <a:ext uri="{FF2B5EF4-FFF2-40B4-BE49-F238E27FC236}">
                  <a16:creationId xmlns:a16="http://schemas.microsoft.com/office/drawing/2014/main" id="{55675E1E-A830-4AD0-8D88-5444F9444DD5}"/>
                </a:ext>
              </a:extLst>
            </p:cNvPr>
            <p:cNvSpPr/>
            <p:nvPr/>
          </p:nvSpPr>
          <p:spPr>
            <a:xfrm rot="1762003">
              <a:off x="393139" y="4000643"/>
              <a:ext cx="5341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32433A40-6A7E-4EF7-814F-FC02CDEE4443}"/>
                </a:ext>
              </a:extLst>
            </p:cNvPr>
            <p:cNvSpPr/>
            <p:nvPr/>
          </p:nvSpPr>
          <p:spPr>
            <a:xfrm>
              <a:off x="2063024" y="4445708"/>
              <a:ext cx="53416" cy="234451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3E93135A-13A4-4F27-8DD2-1D946F5EAAD2}"/>
                </a:ext>
              </a:extLst>
            </p:cNvPr>
            <p:cNvSpPr/>
            <p:nvPr/>
          </p:nvSpPr>
          <p:spPr>
            <a:xfrm rot="15198199">
              <a:off x="681741" y="4575209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83" name="正方形/長方形 182">
              <a:extLst>
                <a:ext uri="{FF2B5EF4-FFF2-40B4-BE49-F238E27FC236}">
                  <a16:creationId xmlns:a16="http://schemas.microsoft.com/office/drawing/2014/main" id="{FCCA9BE8-D6E1-45D3-A757-7C4BF14951CA}"/>
                </a:ext>
              </a:extLst>
            </p:cNvPr>
            <p:cNvSpPr/>
            <p:nvPr/>
          </p:nvSpPr>
          <p:spPr>
            <a:xfrm rot="17070215">
              <a:off x="1362170" y="4635719"/>
              <a:ext cx="118011" cy="225984"/>
            </a:xfrm>
            <a:prstGeom prst="rect">
              <a:avLst/>
            </a:prstGeom>
            <a:solidFill>
              <a:srgbClr val="2D2D8A">
                <a:lumMod val="75000"/>
              </a:srgbClr>
            </a:solidFill>
            <a:ln w="25400" cap="flat" cmpd="sng" algn="ctr">
              <a:solidFill>
                <a:srgbClr val="2D2D8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184" name="Picture 4" descr="https://tokyo2020.org/assets/img/special/mascot/sport-oly02-main.png">
            <a:extLst>
              <a:ext uri="{FF2B5EF4-FFF2-40B4-BE49-F238E27FC236}">
                <a16:creationId xmlns:a16="http://schemas.microsoft.com/office/drawing/2014/main" id="{A747013C-C00F-4168-944A-181622BFD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9" y="1477554"/>
            <a:ext cx="1998994" cy="186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19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0.09792 -0.1301 C 0.11841 -0.15973 0.14914 -0.17593 0.18108 -0.17593 C 0.21771 -0.17593 0.24688 -0.15973 0.26737 -0.1301 L 0.36546 3.7037E-6 " pathEditMode="relative" rAng="0" ptsTypes="AAAAA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4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50" presetClass="exit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" presetClass="exit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1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7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decel="100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7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decel="100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7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decel="100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5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500"/>
                            </p:stCondLst>
                            <p:childTnLst>
                              <p:par>
                                <p:cTn id="94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9" grpId="0" animBg="1"/>
      <p:bldP spid="100" grpId="0" animBg="1"/>
      <p:bldP spid="101" grpId="0" animBg="1"/>
      <p:bldP spid="132" grpId="0"/>
      <p:bldP spid="133" grpId="0" animBg="1"/>
      <p:bldP spid="134" grpId="0"/>
      <p:bldP spid="1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45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東京オリンピック開催延期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東京オリンピック開催延期</dc:title>
  <dc:creator>幸雄 平井</dc:creator>
  <cp:lastModifiedBy>幸雄 平井</cp:lastModifiedBy>
  <cp:revision>11</cp:revision>
  <dcterms:created xsi:type="dcterms:W3CDTF">2020-04-14T00:16:12Z</dcterms:created>
  <dcterms:modified xsi:type="dcterms:W3CDTF">2020-04-14T14:00:48Z</dcterms:modified>
</cp:coreProperties>
</file>