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3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68" d="100"/>
          <a:sy n="68" d="100"/>
        </p:scale>
        <p:origin x="49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3AEC4-A91C-4130-B972-772C31232879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55573-FDE8-4073-B1C6-0B9E409942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2458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3AEC4-A91C-4130-B972-772C31232879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55573-FDE8-4073-B1C6-0B9E409942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2686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3AEC4-A91C-4130-B972-772C31232879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55573-FDE8-4073-B1C6-0B9E409942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1882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3AEC4-A91C-4130-B972-772C31232879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55573-FDE8-4073-B1C6-0B9E409942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5543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3AEC4-A91C-4130-B972-772C31232879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55573-FDE8-4073-B1C6-0B9E409942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2251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3AEC4-A91C-4130-B972-772C31232879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55573-FDE8-4073-B1C6-0B9E409942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436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3AEC4-A91C-4130-B972-772C31232879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55573-FDE8-4073-B1C6-0B9E409942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4416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3AEC4-A91C-4130-B972-772C31232879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55573-FDE8-4073-B1C6-0B9E409942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0433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3AEC4-A91C-4130-B972-772C31232879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55573-FDE8-4073-B1C6-0B9E409942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8008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3AEC4-A91C-4130-B972-772C31232879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55573-FDE8-4073-B1C6-0B9E409942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2594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3AEC4-A91C-4130-B972-772C31232879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55573-FDE8-4073-B1C6-0B9E409942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7521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B3AEC4-A91C-4130-B972-772C31232879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455573-FDE8-4073-B1C6-0B9E409942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9405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hyperlink" Target="file:///C:\Users\hirai\Desktop\&#12300;&#12498;&#12521;&#12452;&#20449;&#12301;&#12473;&#12521;&#12452;&#12489;&#31505;\&#10114;&#23494;.pptx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衣料 が含まれている画像&#10;&#10;自動的に生成された説明">
            <a:extLst>
              <a:ext uri="{FF2B5EF4-FFF2-40B4-BE49-F238E27FC236}">
                <a16:creationId xmlns:a16="http://schemas.microsoft.com/office/drawing/2014/main" id="{560261E4-B112-4CB0-81DF-7ABB434FA84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20" r="7572"/>
          <a:stretch/>
        </p:blipFill>
        <p:spPr>
          <a:xfrm>
            <a:off x="3315354" y="1292469"/>
            <a:ext cx="3277772" cy="4273062"/>
          </a:xfrm>
          <a:prstGeom prst="ellipse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ABF1AFA0-2F43-4863-B336-5588FE40BC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148" y="1086729"/>
            <a:ext cx="2846948" cy="889317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３密</a:t>
            </a:r>
          </a:p>
        </p:txBody>
      </p:sp>
      <p:pic>
        <p:nvPicPr>
          <p:cNvPr id="7" name="図 6" descr="線画 が含まれている画像&#10;&#10;自動的に生成された説明">
            <a:extLst>
              <a:ext uri="{FF2B5EF4-FFF2-40B4-BE49-F238E27FC236}">
                <a16:creationId xmlns:a16="http://schemas.microsoft.com/office/drawing/2014/main" id="{6917B152-8486-4CC9-A926-D7477991B4F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672" r="2565" b="40420"/>
          <a:stretch/>
        </p:blipFill>
        <p:spPr>
          <a:xfrm>
            <a:off x="2213608" y="3074256"/>
            <a:ext cx="1528398" cy="2697015"/>
          </a:xfrm>
          <a:prstGeom prst="rect">
            <a:avLst/>
          </a:prstGeom>
        </p:spPr>
      </p:pic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646950F-148C-4D82-A039-EC2995BCFCBD}"/>
              </a:ext>
            </a:extLst>
          </p:cNvPr>
          <p:cNvSpPr/>
          <p:nvPr/>
        </p:nvSpPr>
        <p:spPr>
          <a:xfrm>
            <a:off x="6633944" y="1052716"/>
            <a:ext cx="22621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断３つ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EA4E93C3-BB1E-43AD-B245-D34E7A2F88FA}"/>
              </a:ext>
            </a:extLst>
          </p:cNvPr>
          <p:cNvSpPr/>
          <p:nvPr/>
        </p:nvSpPr>
        <p:spPr>
          <a:xfrm>
            <a:off x="6455576" y="1976046"/>
            <a:ext cx="2677656" cy="4247317"/>
          </a:xfrm>
          <a:prstGeom prst="rect">
            <a:avLst/>
          </a:prstGeom>
          <a:noFill/>
        </p:spPr>
        <p:txBody>
          <a:bodyPr vert="eaVert" wrap="none" lIns="91440" tIns="45720" rIns="91440" bIns="45720">
            <a:spAutoFit/>
          </a:bodyPr>
          <a:lstStyle/>
          <a:p>
            <a:r>
              <a:rPr lang="ja-JP" alt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濃密な</a:t>
            </a:r>
            <a:endParaRPr lang="en-US" altLang="ja-JP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密会を</a:t>
            </a:r>
            <a:endParaRPr lang="en-US" altLang="ja-JP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秘密にします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8111AA99-0ECF-41EB-815D-6490AF4D61C0}"/>
              </a:ext>
            </a:extLst>
          </p:cNvPr>
          <p:cNvSpPr/>
          <p:nvPr/>
        </p:nvSpPr>
        <p:spPr>
          <a:xfrm>
            <a:off x="64858" y="1976046"/>
            <a:ext cx="2677656" cy="4247317"/>
          </a:xfrm>
          <a:prstGeom prst="rect">
            <a:avLst/>
          </a:prstGeom>
          <a:noFill/>
        </p:spPr>
        <p:txBody>
          <a:bodyPr vert="eaVert" wrap="none" lIns="91440" tIns="45720" rIns="91440" bIns="45720">
            <a:spAutoFit/>
          </a:bodyPr>
          <a:lstStyle/>
          <a:p>
            <a:r>
              <a:rPr lang="ja-JP" alt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密閉の</a:t>
            </a:r>
          </a:p>
          <a:p>
            <a:r>
              <a:rPr lang="ja-JP" alt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密室で</a:t>
            </a:r>
            <a:endParaRPr lang="en-US" altLang="ja-JP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密接にしない</a:t>
            </a:r>
            <a:endParaRPr lang="en-US" altLang="ja-JP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9FA91411-74D0-4DC0-81A2-5DD1D37C5E51}"/>
              </a:ext>
            </a:extLst>
          </p:cNvPr>
          <p:cNvSpPr/>
          <p:nvPr/>
        </p:nvSpPr>
        <p:spPr>
          <a:xfrm>
            <a:off x="5970923" y="669464"/>
            <a:ext cx="198002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ja-JP" altLang="en-US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壇蜜さんの</a:t>
            </a:r>
          </a:p>
        </p:txBody>
      </p:sp>
      <p:pic>
        <p:nvPicPr>
          <p:cNvPr id="13" name="図 12" descr="地図, 線画 が含まれている画像&#10;&#10;自動的に生成された説明">
            <a:extLst>
              <a:ext uri="{FF2B5EF4-FFF2-40B4-BE49-F238E27FC236}">
                <a16:creationId xmlns:a16="http://schemas.microsoft.com/office/drawing/2014/main" id="{C3F5DBC4-BB35-42C0-AC20-0CCD862EE2E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0543" y="4214155"/>
            <a:ext cx="1858600" cy="1858600"/>
          </a:xfrm>
          <a:prstGeom prst="rect">
            <a:avLst/>
          </a:prstGeom>
        </p:spPr>
      </p:pic>
      <p:pic>
        <p:nvPicPr>
          <p:cNvPr id="15" name="図 14" descr="挿絵, 食品, マグカップ が含まれている画像&#10;&#10;自動的に生成された説明">
            <a:extLst>
              <a:ext uri="{FF2B5EF4-FFF2-40B4-BE49-F238E27FC236}">
                <a16:creationId xmlns:a16="http://schemas.microsoft.com/office/drawing/2014/main" id="{D6B1181F-F4E4-4D44-8163-8B82B823F87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1438">
            <a:off x="4620920" y="4764851"/>
            <a:ext cx="716528" cy="2026543"/>
          </a:xfrm>
          <a:prstGeom prst="rect">
            <a:avLst/>
          </a:prstGeom>
        </p:spPr>
      </p:pic>
      <p:sp>
        <p:nvSpPr>
          <p:cNvPr id="3" name="ハート 2">
            <a:extLst>
              <a:ext uri="{FF2B5EF4-FFF2-40B4-BE49-F238E27FC236}">
                <a16:creationId xmlns:a16="http://schemas.microsoft.com/office/drawing/2014/main" id="{35FA134A-BA59-4A79-A262-F2E65C1E371D}"/>
              </a:ext>
            </a:extLst>
          </p:cNvPr>
          <p:cNvSpPr/>
          <p:nvPr/>
        </p:nvSpPr>
        <p:spPr>
          <a:xfrm>
            <a:off x="7812217" y="4941566"/>
            <a:ext cx="720000" cy="452092"/>
          </a:xfrm>
          <a:prstGeom prst="heart">
            <a:avLst/>
          </a:prstGeom>
          <a:solidFill>
            <a:srgbClr val="FF93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hlinkClick r:id="rId6" action="ppaction://hlinkpres?slideindex=1&amp;slidetitle="/>
            <a:extLst>
              <a:ext uri="{FF2B5EF4-FFF2-40B4-BE49-F238E27FC236}">
                <a16:creationId xmlns:a16="http://schemas.microsoft.com/office/drawing/2014/main" id="{5CE56181-9C2D-447C-B8AF-25F126839F48}"/>
              </a:ext>
            </a:extLst>
          </p:cNvPr>
          <p:cNvSpPr/>
          <p:nvPr/>
        </p:nvSpPr>
        <p:spPr>
          <a:xfrm>
            <a:off x="274041" y="146244"/>
            <a:ext cx="54373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➂</a:t>
            </a:r>
          </a:p>
        </p:txBody>
      </p:sp>
    </p:spTree>
    <p:extLst>
      <p:ext uri="{BB962C8B-B14F-4D97-AF65-F5344CB8AC3E}">
        <p14:creationId xmlns:p14="http://schemas.microsoft.com/office/powerpoint/2010/main" val="2301994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500"/>
                            </p:stCondLst>
                            <p:childTnLst>
                              <p:par>
                                <p:cTn id="23" presetID="2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8000"/>
                            </p:stCondLst>
                            <p:childTnLst>
                              <p:par>
                                <p:cTn id="27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9500"/>
                            </p:stCondLst>
                            <p:childTnLst>
                              <p:par>
                                <p:cTn id="31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2" presetClass="emph" presetSubtype="0" repeatCount="1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Rot by="120000">
                                      <p:cBhvr>
                                        <p:cTn id="4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9" grpId="0"/>
      <p:bldP spid="10" grpId="0"/>
      <p:bldP spid="11" grpId="0"/>
      <p:bldP spid="3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</TotalTime>
  <Words>23</Words>
  <Application>Microsoft Office PowerPoint</Application>
  <PresentationFormat>画面に合わせる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HG丸ｺﾞｼｯｸM-PRO</vt:lpstr>
      <vt:lpstr>Arial</vt:lpstr>
      <vt:lpstr>Calibri</vt:lpstr>
      <vt:lpstr>Calibri Light</vt:lpstr>
      <vt:lpstr>Office テーマ</vt:lpstr>
      <vt:lpstr>３密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３密</dc:title>
  <dc:creator>幸雄 平井</dc:creator>
  <cp:lastModifiedBy>幸雄 平井</cp:lastModifiedBy>
  <cp:revision>6</cp:revision>
  <dcterms:created xsi:type="dcterms:W3CDTF">2020-04-13T23:27:30Z</dcterms:created>
  <dcterms:modified xsi:type="dcterms:W3CDTF">2020-04-14T13:38:52Z</dcterms:modified>
</cp:coreProperties>
</file>