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492" y="90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C2E9-FE73-48F6-ADF0-ECF623F25E3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58CE-81D4-4123-A7A4-CE3EF1C1B8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255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C2E9-FE73-48F6-ADF0-ECF623F25E3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58CE-81D4-4123-A7A4-CE3EF1C1B8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90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C2E9-FE73-48F6-ADF0-ECF623F25E3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58CE-81D4-4123-A7A4-CE3EF1C1B8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73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C2E9-FE73-48F6-ADF0-ECF623F25E3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58CE-81D4-4123-A7A4-CE3EF1C1B8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025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C2E9-FE73-48F6-ADF0-ECF623F25E3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58CE-81D4-4123-A7A4-CE3EF1C1B8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76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C2E9-FE73-48F6-ADF0-ECF623F25E3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58CE-81D4-4123-A7A4-CE3EF1C1B8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69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C2E9-FE73-48F6-ADF0-ECF623F25E3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58CE-81D4-4123-A7A4-CE3EF1C1B8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3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C2E9-FE73-48F6-ADF0-ECF623F25E3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58CE-81D4-4123-A7A4-CE3EF1C1B8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644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C2E9-FE73-48F6-ADF0-ECF623F25E3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58CE-81D4-4123-A7A4-CE3EF1C1B8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310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C2E9-FE73-48F6-ADF0-ECF623F25E3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58CE-81D4-4123-A7A4-CE3EF1C1B8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07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C2E9-FE73-48F6-ADF0-ECF623F25E3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58CE-81D4-4123-A7A4-CE3EF1C1B8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6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DC2E9-FE73-48F6-ADF0-ECF623F25E3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A58CE-81D4-4123-A7A4-CE3EF1C1B8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62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hirai\Desktop\&#12300;&#12498;&#12521;&#12452;&#20449;&#12301;&#12473;&#12521;&#12452;&#12489;&#31505;\&#10113;Stay%20Home.pptx" TargetMode="External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128394-B795-4F7E-ABE3-0BB5CB79F9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6810" y="4683204"/>
            <a:ext cx="3396075" cy="1374163"/>
          </a:xfrm>
        </p:spPr>
        <p:txBody>
          <a:bodyPr>
            <a:normAutofit/>
          </a:bodyPr>
          <a:lstStyle/>
          <a:p>
            <a:r>
              <a:rPr kumimoji="1" lang="en-US" altLang="ja-JP" sz="4400" dirty="0"/>
              <a:t>Stay</a:t>
            </a:r>
            <a:r>
              <a:rPr lang="ja-JP" altLang="en-US" sz="4400" dirty="0"/>
              <a:t> </a:t>
            </a:r>
            <a:r>
              <a:rPr lang="en-US" altLang="ja-JP" sz="4400" dirty="0"/>
              <a:t>Home</a:t>
            </a:r>
            <a:endParaRPr kumimoji="1" lang="ja-JP" altLang="en-US" sz="4400" dirty="0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CD61F53A-54A7-471C-9E3D-A021F1046804}"/>
              </a:ext>
            </a:extLst>
          </p:cNvPr>
          <p:cNvGrpSpPr/>
          <p:nvPr/>
        </p:nvGrpSpPr>
        <p:grpSpPr>
          <a:xfrm>
            <a:off x="2259624" y="541337"/>
            <a:ext cx="5905500" cy="5429250"/>
            <a:chOff x="2259624" y="541337"/>
            <a:chExt cx="5905500" cy="5429250"/>
          </a:xfrm>
        </p:grpSpPr>
        <p:pic>
          <p:nvPicPr>
            <p:cNvPr id="5" name="図 4" descr="帽子 が含まれている画像&#10;&#10;自動的に生成された説明">
              <a:extLst>
                <a:ext uri="{FF2B5EF4-FFF2-40B4-BE49-F238E27FC236}">
                  <a16:creationId xmlns:a16="http://schemas.microsoft.com/office/drawing/2014/main" id="{84DE303D-4396-48DF-863C-6F4255CC24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9624" y="541337"/>
              <a:ext cx="5905500" cy="5429250"/>
            </a:xfrm>
            <a:prstGeom prst="rect">
              <a:avLst/>
            </a:prstGeom>
          </p:spPr>
        </p:pic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C93D1784-0357-4D16-A52F-B8475A2E22B2}"/>
                </a:ext>
              </a:extLst>
            </p:cNvPr>
            <p:cNvSpPr/>
            <p:nvPr/>
          </p:nvSpPr>
          <p:spPr>
            <a:xfrm>
              <a:off x="5674265" y="2861932"/>
              <a:ext cx="2006695" cy="11051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8065BB9-120E-4BF1-9419-022ADF254562}"/>
              </a:ext>
            </a:extLst>
          </p:cNvPr>
          <p:cNvGrpSpPr/>
          <p:nvPr/>
        </p:nvGrpSpPr>
        <p:grpSpPr>
          <a:xfrm rot="15594803">
            <a:off x="3438088" y="2572627"/>
            <a:ext cx="1547446" cy="2113673"/>
            <a:chOff x="685800" y="647115"/>
            <a:chExt cx="1280748" cy="1612349"/>
          </a:xfrm>
        </p:grpSpPr>
        <p:sp>
          <p:nvSpPr>
            <p:cNvPr id="6" name="台形 5">
              <a:extLst>
                <a:ext uri="{FF2B5EF4-FFF2-40B4-BE49-F238E27FC236}">
                  <a16:creationId xmlns:a16="http://schemas.microsoft.com/office/drawing/2014/main" id="{622EAE16-4C15-4A16-9BD9-0566508A1358}"/>
                </a:ext>
              </a:extLst>
            </p:cNvPr>
            <p:cNvSpPr/>
            <p:nvPr/>
          </p:nvSpPr>
          <p:spPr>
            <a:xfrm>
              <a:off x="685800" y="647115"/>
              <a:ext cx="1280748" cy="801858"/>
            </a:xfrm>
            <a:prstGeom prst="trapezoid">
              <a:avLst>
                <a:gd name="adj" fmla="val 35706"/>
              </a:avLst>
            </a:prstGeom>
            <a:blipFill dpi="0"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台形 6">
              <a:extLst>
                <a:ext uri="{FF2B5EF4-FFF2-40B4-BE49-F238E27FC236}">
                  <a16:creationId xmlns:a16="http://schemas.microsoft.com/office/drawing/2014/main" id="{E0D2AAE0-08EA-4059-8AD6-93407976191B}"/>
                </a:ext>
              </a:extLst>
            </p:cNvPr>
            <p:cNvSpPr/>
            <p:nvPr/>
          </p:nvSpPr>
          <p:spPr>
            <a:xfrm flipV="1">
              <a:off x="685800" y="1457606"/>
              <a:ext cx="1280748" cy="801858"/>
            </a:xfrm>
            <a:prstGeom prst="trapezoid">
              <a:avLst>
                <a:gd name="adj" fmla="val 39721"/>
              </a:avLst>
            </a:prstGeom>
            <a:blipFill dpi="0"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A16A7686-E6E7-4647-A149-917CFC06DB8C}"/>
              </a:ext>
            </a:extLst>
          </p:cNvPr>
          <p:cNvGrpSpPr/>
          <p:nvPr/>
        </p:nvGrpSpPr>
        <p:grpSpPr>
          <a:xfrm rot="15594803">
            <a:off x="3438089" y="2578727"/>
            <a:ext cx="1547446" cy="2113673"/>
            <a:chOff x="685800" y="647115"/>
            <a:chExt cx="1280748" cy="1612349"/>
          </a:xfrm>
        </p:grpSpPr>
        <p:sp>
          <p:nvSpPr>
            <p:cNvPr id="16" name="台形 15">
              <a:extLst>
                <a:ext uri="{FF2B5EF4-FFF2-40B4-BE49-F238E27FC236}">
                  <a16:creationId xmlns:a16="http://schemas.microsoft.com/office/drawing/2014/main" id="{DD361EC4-A2D8-48E1-896F-2B09E532FAE9}"/>
                </a:ext>
              </a:extLst>
            </p:cNvPr>
            <p:cNvSpPr/>
            <p:nvPr/>
          </p:nvSpPr>
          <p:spPr>
            <a:xfrm>
              <a:off x="685800" y="647115"/>
              <a:ext cx="1280748" cy="801858"/>
            </a:xfrm>
            <a:prstGeom prst="trapezoid">
              <a:avLst>
                <a:gd name="adj" fmla="val 35706"/>
              </a:avLst>
            </a:prstGeom>
            <a:blipFill dpi="0"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台形 16">
              <a:extLst>
                <a:ext uri="{FF2B5EF4-FFF2-40B4-BE49-F238E27FC236}">
                  <a16:creationId xmlns:a16="http://schemas.microsoft.com/office/drawing/2014/main" id="{F3E128A0-AF57-48E4-B075-A9FFD633097E}"/>
                </a:ext>
              </a:extLst>
            </p:cNvPr>
            <p:cNvSpPr/>
            <p:nvPr/>
          </p:nvSpPr>
          <p:spPr>
            <a:xfrm flipV="1">
              <a:off x="685800" y="1457606"/>
              <a:ext cx="1280748" cy="801858"/>
            </a:xfrm>
            <a:prstGeom prst="trapezoid">
              <a:avLst>
                <a:gd name="adj" fmla="val 39721"/>
              </a:avLst>
            </a:prstGeom>
            <a:blipFill dpi="0"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C6833284-EADA-46E2-8E8F-4940352C85C8}"/>
              </a:ext>
            </a:extLst>
          </p:cNvPr>
          <p:cNvGrpSpPr/>
          <p:nvPr/>
        </p:nvGrpSpPr>
        <p:grpSpPr>
          <a:xfrm rot="15594803">
            <a:off x="3438084" y="2575436"/>
            <a:ext cx="1547446" cy="2113673"/>
            <a:chOff x="685800" y="647115"/>
            <a:chExt cx="1280748" cy="1612349"/>
          </a:xfrm>
        </p:grpSpPr>
        <p:sp>
          <p:nvSpPr>
            <p:cNvPr id="13" name="台形 12">
              <a:extLst>
                <a:ext uri="{FF2B5EF4-FFF2-40B4-BE49-F238E27FC236}">
                  <a16:creationId xmlns:a16="http://schemas.microsoft.com/office/drawing/2014/main" id="{22193FF7-97A6-4D8B-94C0-9DB15AD84705}"/>
                </a:ext>
              </a:extLst>
            </p:cNvPr>
            <p:cNvSpPr/>
            <p:nvPr/>
          </p:nvSpPr>
          <p:spPr>
            <a:xfrm>
              <a:off x="685800" y="647115"/>
              <a:ext cx="1280748" cy="801858"/>
            </a:xfrm>
            <a:prstGeom prst="trapezoid">
              <a:avLst>
                <a:gd name="adj" fmla="val 35706"/>
              </a:avLst>
            </a:prstGeom>
            <a:blipFill dpi="0"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台形 13">
              <a:extLst>
                <a:ext uri="{FF2B5EF4-FFF2-40B4-BE49-F238E27FC236}">
                  <a16:creationId xmlns:a16="http://schemas.microsoft.com/office/drawing/2014/main" id="{76AE50C8-9DD7-4A6A-86AB-2414E55A3751}"/>
                </a:ext>
              </a:extLst>
            </p:cNvPr>
            <p:cNvSpPr/>
            <p:nvPr/>
          </p:nvSpPr>
          <p:spPr>
            <a:xfrm flipV="1">
              <a:off x="685800" y="1457606"/>
              <a:ext cx="1280748" cy="801858"/>
            </a:xfrm>
            <a:prstGeom prst="trapezoid">
              <a:avLst>
                <a:gd name="adj" fmla="val 39721"/>
              </a:avLst>
            </a:prstGeom>
            <a:blipFill dpi="0"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2DB4A39-E6BB-475D-B05E-07BCDD960770}"/>
              </a:ext>
            </a:extLst>
          </p:cNvPr>
          <p:cNvSpPr/>
          <p:nvPr/>
        </p:nvSpPr>
        <p:spPr>
          <a:xfrm>
            <a:off x="5625728" y="2776204"/>
            <a:ext cx="2236510" cy="1323439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爆発的な</a:t>
            </a:r>
            <a:endParaRPr lang="en-US" altLang="ja-JP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感染拡大</a:t>
            </a:r>
            <a:endParaRPr lang="ja-JP" alt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1201B38-C6E7-4D27-979F-7907EE6C28B5}"/>
              </a:ext>
            </a:extLst>
          </p:cNvPr>
          <p:cNvSpPr/>
          <p:nvPr/>
        </p:nvSpPr>
        <p:spPr>
          <a:xfrm>
            <a:off x="763035" y="789330"/>
            <a:ext cx="738664" cy="5866350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pPr algn="ctr"/>
            <a:r>
              <a:rPr lang="ja-JP" altLang="en-US" sz="3600" b="0" cap="none" spc="0" dirty="0">
                <a:ln w="0"/>
                <a:solidFill>
                  <a:schemeClr val="tx1"/>
                </a:solidFill>
                <a:latin typeface="AR PＰＯＰ体B" panose="020B0600010101010101" pitchFamily="50" charset="-128"/>
                <a:ea typeface="AR PＰＯＰ体B" panose="020B0600010101010101" pitchFamily="50" charset="-128"/>
              </a:rPr>
              <a:t>亭主元気でウイルスがいない</a:t>
            </a:r>
          </a:p>
        </p:txBody>
      </p:sp>
      <p:pic>
        <p:nvPicPr>
          <p:cNvPr id="19" name="図 18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F492C2FE-156C-4DD9-90CE-EAF14D70BDE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625878">
            <a:off x="1791001" y="4259169"/>
            <a:ext cx="678837" cy="1919942"/>
          </a:xfrm>
          <a:prstGeom prst="rect">
            <a:avLst/>
          </a:prstGeom>
        </p:spPr>
      </p:pic>
      <p:sp>
        <p:nvSpPr>
          <p:cNvPr id="24" name="正方形/長方形 23">
            <a:hlinkClick r:id="rId8" action="ppaction://hlinkpres?slideindex=1&amp;slidetitle="/>
            <a:extLst>
              <a:ext uri="{FF2B5EF4-FFF2-40B4-BE49-F238E27FC236}">
                <a16:creationId xmlns:a16="http://schemas.microsoft.com/office/drawing/2014/main" id="{22EF22AC-31BF-4F71-901B-46BAACB4DFA7}"/>
              </a:ext>
            </a:extLst>
          </p:cNvPr>
          <p:cNvSpPr/>
          <p:nvPr/>
        </p:nvSpPr>
        <p:spPr>
          <a:xfrm>
            <a:off x="177093" y="98833"/>
            <a:ext cx="5437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➁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DCA36E0-55E5-4B22-B71F-DB4CD3B64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20776" y="2663543"/>
            <a:ext cx="2113672" cy="1530913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kumimoji="1"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３</a:t>
            </a:r>
            <a:r>
              <a:rPr kumimoji="1" lang="ja-JP" altLang="en-US" sz="3200" dirty="0"/>
              <a:t>つの「</a:t>
            </a:r>
            <a:r>
              <a:rPr kumimoji="1"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密</a:t>
            </a:r>
            <a:r>
              <a:rPr kumimoji="1" lang="ja-JP" altLang="en-US" sz="3200" dirty="0"/>
              <a:t>」</a:t>
            </a:r>
            <a:endParaRPr kumimoji="1" lang="en-US" altLang="ja-JP" sz="3200" dirty="0"/>
          </a:p>
          <a:p>
            <a:pPr>
              <a:lnSpc>
                <a:spcPts val="1900"/>
              </a:lnSpc>
            </a:pPr>
            <a:r>
              <a:rPr kumimoji="1" lang="ja-JP" altLang="en-US" dirty="0"/>
              <a:t>を避けて</a:t>
            </a:r>
            <a:endParaRPr kumimoji="1" lang="en-US" altLang="ja-JP" dirty="0"/>
          </a:p>
          <a:p>
            <a:pPr>
              <a:lnSpc>
                <a:spcPts val="1900"/>
              </a:lnSpc>
            </a:pPr>
            <a:r>
              <a:rPr kumimoji="1" lang="ja-JP" altLang="en-US" dirty="0"/>
              <a:t>ください</a:t>
            </a:r>
            <a:endParaRPr kumimoji="1" lang="ja-JP" altLang="en-US" sz="32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D35BDC0-01A8-438C-B000-B986DFF6A8C4}"/>
              </a:ext>
            </a:extLst>
          </p:cNvPr>
          <p:cNvSpPr/>
          <p:nvPr/>
        </p:nvSpPr>
        <p:spPr>
          <a:xfrm>
            <a:off x="5548119" y="2629710"/>
            <a:ext cx="2340000" cy="165600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Stay Home</a:t>
            </a:r>
          </a:p>
          <a:p>
            <a:pPr algn="ctr"/>
            <a:r>
              <a:rPr lang="ja-JP" alt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お家にいてネ</a:t>
            </a:r>
          </a:p>
        </p:txBody>
      </p:sp>
    </p:spTree>
    <p:extLst>
      <p:ext uri="{BB962C8B-B14F-4D97-AF65-F5344CB8AC3E}">
        <p14:creationId xmlns:p14="http://schemas.microsoft.com/office/powerpoint/2010/main" val="258969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6" presetClass="exit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4" presetClass="exit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3000"/>
                            </p:stCondLst>
                            <p:childTnLst>
                              <p:par>
                                <p:cTn id="43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" grpId="0"/>
      <p:bldP spid="4" grpId="1"/>
      <p:bldP spid="3" grpId="0" build="p" animBg="1"/>
      <p:bldP spid="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</TotalTime>
  <Words>27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 PＰＯＰ体B</vt:lpstr>
      <vt:lpstr>HGS創英角ｺﾞｼｯｸUB</vt:lpstr>
      <vt:lpstr>Arial</vt:lpstr>
      <vt:lpstr>Calibri</vt:lpstr>
      <vt:lpstr>Calibri Light</vt:lpstr>
      <vt:lpstr>Office テーマ</vt:lpstr>
      <vt:lpstr>Stay Home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Stey Home</dc:title>
  <dc:creator>幸雄 平井</dc:creator>
  <cp:lastModifiedBy>幸雄 平井</cp:lastModifiedBy>
  <cp:revision>12</cp:revision>
  <dcterms:created xsi:type="dcterms:W3CDTF">2020-04-13T23:52:10Z</dcterms:created>
  <dcterms:modified xsi:type="dcterms:W3CDTF">2020-04-14T13:36:03Z</dcterms:modified>
</cp:coreProperties>
</file>